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A201-DB6C-4196-9028-3BFCE62DCE64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1D8B-2EB2-40AA-92E0-5CCEE75118A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1D8B-2EB2-40AA-92E0-5CCEE75118A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1D8B-2EB2-40AA-92E0-5CCEE75118A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6B8F-19F8-449F-880B-ACB9B9053013}" type="datetimeFigureOut">
              <a:rPr lang="en-US" smtClean="0"/>
              <a:t>5/4/2023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2396-AFFB-4C73-883D-C196826D425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</a:t>
            </a:r>
            <a:r>
              <a:rPr lang="en-US" sz="2000" b="1" dirty="0"/>
              <a:t>1</a:t>
            </a:r>
          </a:p>
        </p:txBody>
      </p:sp>
      <p:pic>
        <p:nvPicPr>
          <p:cNvPr id="2" name="Picture 2" descr="C:\Users\Ionut\Desktop\Gmail_refacut\Gmail_refacut\Gmail_refacut\Imaginea 7_trifoi.jpg">
            <a:extLst>
              <a:ext uri="{FF2B5EF4-FFF2-40B4-BE49-F238E27FC236}">
                <a16:creationId xmlns:a16="http://schemas.microsoft.com/office/drawing/2014/main" id="{F73C3F16-2F43-B7FC-6311-E785A7A2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4624"/>
            <a:ext cx="9001156" cy="6424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47729F7-4379-F16C-94B3-0A841FF5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61"/>
            <a:ext cx="7356616" cy="6724407"/>
          </a:xfrm>
          <a:prstGeom prst="rect">
            <a:avLst/>
          </a:prstGeom>
        </p:spPr>
      </p:pic>
      <p:sp>
        <p:nvSpPr>
          <p:cNvPr id="5" name="CasetăText 5">
            <a:extLst>
              <a:ext uri="{FF2B5EF4-FFF2-40B4-BE49-F238E27FC236}">
                <a16:creationId xmlns:a16="http://schemas.microsoft.com/office/drawing/2014/main" id="{1F90C7AC-F6C3-ACFF-E57B-6225BD76470D}"/>
              </a:ext>
            </a:extLst>
          </p:cNvPr>
          <p:cNvSpPr txBox="1"/>
          <p:nvPr/>
        </p:nvSpPr>
        <p:spPr>
          <a:xfrm>
            <a:off x="3571868" y="6429396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10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onut\Desktop\Gmail_refacut\Gmail_refacut\Gmail_refacut\Imaginea 11_ Rețea trofic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60648"/>
            <a:ext cx="7488832" cy="5952724"/>
          </a:xfrm>
          <a:prstGeom prst="rect">
            <a:avLst/>
          </a:prstGeom>
          <a:noFill/>
        </p:spPr>
      </p:pic>
      <p:sp>
        <p:nvSpPr>
          <p:cNvPr id="3" name="CasetăText 5"/>
          <p:cNvSpPr txBox="1"/>
          <p:nvPr/>
        </p:nvSpPr>
        <p:spPr>
          <a:xfrm>
            <a:off x="3571868" y="6429396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11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onut\Desktop\Gmail_refacut\Gmail_refacut\Gmail_refacut\Imaginea 2_Triton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245"/>
            <a:ext cx="8731414" cy="6351151"/>
          </a:xfrm>
          <a:prstGeom prst="rect">
            <a:avLst/>
          </a:prstGeom>
          <a:noFill/>
        </p:spPr>
      </p:pic>
      <p:sp>
        <p:nvSpPr>
          <p:cNvPr id="4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2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3</a:t>
            </a:r>
            <a:endParaRPr lang="en-US" sz="2000" b="1" dirty="0"/>
          </a:p>
        </p:txBody>
      </p:sp>
      <p:pic>
        <p:nvPicPr>
          <p:cNvPr id="2" name="Picture 2" descr="C:\Users\Ionut\Desktop\Gmail_refacut\Gmail_refacut\Gmail_refacut\Imaginea 5_Măceșul.jpg">
            <a:extLst>
              <a:ext uri="{FF2B5EF4-FFF2-40B4-BE49-F238E27FC236}">
                <a16:creationId xmlns:a16="http://schemas.microsoft.com/office/drawing/2014/main" id="{09FAF195-4A88-104E-EC91-7B723BB0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8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4</a:t>
            </a:r>
            <a:endParaRPr lang="en-US" sz="2000" b="1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C5268BE-6911-CDC1-7194-7EAF48E90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56984" cy="6413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5</a:t>
            </a:r>
            <a:endParaRPr lang="en-US" sz="2000" b="1" dirty="0"/>
          </a:p>
        </p:txBody>
      </p:sp>
      <p:pic>
        <p:nvPicPr>
          <p:cNvPr id="2" name="Picture 2" descr="Iepurele de camp">
            <a:extLst>
              <a:ext uri="{FF2B5EF4-FFF2-40B4-BE49-F238E27FC236}">
                <a16:creationId xmlns:a16="http://schemas.microsoft.com/office/drawing/2014/main" id="{D165B88B-228D-76B8-343E-58708CB1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496944" cy="64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6</a:t>
            </a:r>
            <a:endParaRPr lang="en-US" sz="2000" b="1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56DC995-14F2-8A61-378F-E5D7B6BF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1" y="116632"/>
            <a:ext cx="8879600" cy="63412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7</a:t>
            </a:r>
            <a:endParaRPr lang="en-US" sz="2000" b="1" dirty="0"/>
          </a:p>
        </p:txBody>
      </p:sp>
      <p:pic>
        <p:nvPicPr>
          <p:cNvPr id="2" name="Picture 2" descr="C:\Users\Ionut\Desktop\Gmail_refacut\Gmail_refacut\Gmail_refacut\Imaginea 1_Lipitoarea.jpg">
            <a:extLst>
              <a:ext uri="{FF2B5EF4-FFF2-40B4-BE49-F238E27FC236}">
                <a16:creationId xmlns:a16="http://schemas.microsoft.com/office/drawing/2014/main" id="{492A868A-7BD9-005E-6A1D-AEC3AD4F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8403"/>
            <a:ext cx="8796177" cy="6344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onut\Desktop\Gmail_refacut\Gmail_refacut\Gmail_refacut\Imaginea 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6" y="71414"/>
            <a:ext cx="8941030" cy="6357982"/>
          </a:xfrm>
          <a:prstGeom prst="rect">
            <a:avLst/>
          </a:prstGeom>
          <a:noFill/>
        </p:spPr>
      </p:pic>
      <p:sp>
        <p:nvSpPr>
          <p:cNvPr id="3" name="CasetăText 5"/>
          <p:cNvSpPr txBox="1"/>
          <p:nvPr/>
        </p:nvSpPr>
        <p:spPr>
          <a:xfrm>
            <a:off x="3571868" y="6457914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8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onut\Desktop\Gmail_refacut\Gmail_refacut\Gmail_refacut\Imaginea 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7031"/>
            <a:ext cx="9001156" cy="6373803"/>
          </a:xfrm>
          <a:prstGeom prst="rect">
            <a:avLst/>
          </a:prstGeom>
          <a:noFill/>
        </p:spPr>
      </p:pic>
      <p:sp>
        <p:nvSpPr>
          <p:cNvPr id="3" name="CasetăText 5"/>
          <p:cNvSpPr txBox="1"/>
          <p:nvPr/>
        </p:nvSpPr>
        <p:spPr>
          <a:xfrm>
            <a:off x="3571868" y="6429396"/>
            <a:ext cx="18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IMAGINEA 9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24</Words>
  <Application>Microsoft Office PowerPoint</Application>
  <PresentationFormat>Expunere pe ecran (4:3)</PresentationFormat>
  <Paragraphs>13</Paragraphs>
  <Slides>11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Ionut</dc:creator>
  <cp:lastModifiedBy>HP1_METALURGIC</cp:lastModifiedBy>
  <cp:revision>8</cp:revision>
  <dcterms:created xsi:type="dcterms:W3CDTF">2023-03-27T16:05:44Z</dcterms:created>
  <dcterms:modified xsi:type="dcterms:W3CDTF">2023-05-04T08:17:54Z</dcterms:modified>
</cp:coreProperties>
</file>