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5" r:id="rId9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il mediu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via Stoica" userId="4ac80dce0e1160a9" providerId="LiveId" clId="{71A98036-34B0-4D2B-B363-945AAF7E1051}"/>
    <pc:docChg chg="undo custSel addSld modSld sldOrd">
      <pc:chgData name="Livia Stoica" userId="4ac80dce0e1160a9" providerId="LiveId" clId="{71A98036-34B0-4D2B-B363-945AAF7E1051}" dt="2023-05-05T09:41:56.861" v="342" actId="14100"/>
      <pc:docMkLst>
        <pc:docMk/>
      </pc:docMkLst>
      <pc:sldChg chg="modSp mod setBg">
        <pc:chgData name="Livia Stoica" userId="4ac80dce0e1160a9" providerId="LiveId" clId="{71A98036-34B0-4D2B-B363-945AAF7E1051}" dt="2023-05-05T08:09:29.965" v="22" actId="403"/>
        <pc:sldMkLst>
          <pc:docMk/>
          <pc:sldMk cId="3655149239" sldId="256"/>
        </pc:sldMkLst>
        <pc:graphicFrameChg chg="modGraphic">
          <ac:chgData name="Livia Stoica" userId="4ac80dce0e1160a9" providerId="LiveId" clId="{71A98036-34B0-4D2B-B363-945AAF7E1051}" dt="2023-05-05T08:09:29.965" v="22" actId="403"/>
          <ac:graphicFrameMkLst>
            <pc:docMk/>
            <pc:sldMk cId="3655149239" sldId="256"/>
            <ac:graphicFrameMk id="3" creationId="{EC589990-19A1-47F2-BB72-118528089FF7}"/>
          </ac:graphicFrameMkLst>
        </pc:graphicFrameChg>
      </pc:sldChg>
      <pc:sldChg chg="addSp modSp mod">
        <pc:chgData name="Livia Stoica" userId="4ac80dce0e1160a9" providerId="LiveId" clId="{71A98036-34B0-4D2B-B363-945AAF7E1051}" dt="2023-05-05T08:13:21.796" v="35" actId="167"/>
        <pc:sldMkLst>
          <pc:docMk/>
          <pc:sldMk cId="3265776428" sldId="257"/>
        </pc:sldMkLst>
        <pc:spChg chg="mod">
          <ac:chgData name="Livia Stoica" userId="4ac80dce0e1160a9" providerId="LiveId" clId="{71A98036-34B0-4D2B-B363-945AAF7E1051}" dt="2023-05-05T08:05:06.523" v="16" actId="1038"/>
          <ac:spMkLst>
            <pc:docMk/>
            <pc:sldMk cId="3265776428" sldId="257"/>
            <ac:spMk id="16" creationId="{78D1474E-A07F-10EA-4290-130A7935260E}"/>
          </ac:spMkLst>
        </pc:spChg>
        <pc:grpChg chg="add mod ord">
          <ac:chgData name="Livia Stoica" userId="4ac80dce0e1160a9" providerId="LiveId" clId="{71A98036-34B0-4D2B-B363-945AAF7E1051}" dt="2023-05-05T08:13:21.796" v="35" actId="167"/>
          <ac:grpSpMkLst>
            <pc:docMk/>
            <pc:sldMk cId="3265776428" sldId="257"/>
            <ac:grpSpMk id="28" creationId="{65C62BC1-1471-042D-2937-C602FEECBE48}"/>
          </ac:grpSpMkLst>
        </pc:grpChg>
        <pc:graphicFrameChg chg="mod modGraphic">
          <ac:chgData name="Livia Stoica" userId="4ac80dce0e1160a9" providerId="LiveId" clId="{71A98036-34B0-4D2B-B363-945AAF7E1051}" dt="2023-05-05T08:02:26.066" v="14" actId="1076"/>
          <ac:graphicFrameMkLst>
            <pc:docMk/>
            <pc:sldMk cId="3265776428" sldId="257"/>
            <ac:graphicFrameMk id="11" creationId="{C0C121C6-4363-8F33-74AF-6DBDEC48374A}"/>
          </ac:graphicFrameMkLst>
        </pc:graphicFrameChg>
        <pc:picChg chg="mod">
          <ac:chgData name="Livia Stoica" userId="4ac80dce0e1160a9" providerId="LiveId" clId="{71A98036-34B0-4D2B-B363-945AAF7E1051}" dt="2023-05-05T08:12:54.027" v="34" actId="164"/>
          <ac:picMkLst>
            <pc:docMk/>
            <pc:sldMk cId="3265776428" sldId="257"/>
            <ac:picMk id="14" creationId="{77759A8B-00DE-3B0C-15D9-D30C0F8BEDAA}"/>
          </ac:picMkLst>
        </pc:picChg>
        <pc:cxnChg chg="add mod">
          <ac:chgData name="Livia Stoica" userId="4ac80dce0e1160a9" providerId="LiveId" clId="{71A98036-34B0-4D2B-B363-945AAF7E1051}" dt="2023-05-05T08:12:54.027" v="34" actId="164"/>
          <ac:cxnSpMkLst>
            <pc:docMk/>
            <pc:sldMk cId="3265776428" sldId="257"/>
            <ac:cxnSpMk id="7" creationId="{2A08CF1D-9E64-7742-F81D-4A4F197DB5BF}"/>
          </ac:cxnSpMkLst>
        </pc:cxnChg>
      </pc:sldChg>
      <pc:sldChg chg="modAnim">
        <pc:chgData name="Livia Stoica" userId="4ac80dce0e1160a9" providerId="LiveId" clId="{71A98036-34B0-4D2B-B363-945AAF7E1051}" dt="2023-05-05T08:19:30.616" v="40"/>
        <pc:sldMkLst>
          <pc:docMk/>
          <pc:sldMk cId="3456667226" sldId="258"/>
        </pc:sldMkLst>
      </pc:sldChg>
      <pc:sldChg chg="addSp delSp modSp mod">
        <pc:chgData name="Livia Stoica" userId="4ac80dce0e1160a9" providerId="LiveId" clId="{71A98036-34B0-4D2B-B363-945AAF7E1051}" dt="2023-05-05T08:38:27.625" v="74" actId="1076"/>
        <pc:sldMkLst>
          <pc:docMk/>
          <pc:sldMk cId="1234352467" sldId="259"/>
        </pc:sldMkLst>
        <pc:picChg chg="add mod">
          <ac:chgData name="Livia Stoica" userId="4ac80dce0e1160a9" providerId="LiveId" clId="{71A98036-34B0-4D2B-B363-945AAF7E1051}" dt="2023-05-05T08:34:14.172" v="51" actId="1582"/>
          <ac:picMkLst>
            <pc:docMk/>
            <pc:sldMk cId="1234352467" sldId="259"/>
            <ac:picMk id="3" creationId="{C3E605B6-C78E-E677-269C-DE0E80A5C479}"/>
          </ac:picMkLst>
        </pc:picChg>
        <pc:picChg chg="add mod">
          <ac:chgData name="Livia Stoica" userId="4ac80dce0e1160a9" providerId="LiveId" clId="{71A98036-34B0-4D2B-B363-945AAF7E1051}" dt="2023-05-05T08:38:25.260" v="73" actId="1076"/>
          <ac:picMkLst>
            <pc:docMk/>
            <pc:sldMk cId="1234352467" sldId="259"/>
            <ac:picMk id="7" creationId="{26CC09AC-01DB-42BD-423D-C6EFAD6D1B29}"/>
          </ac:picMkLst>
        </pc:picChg>
        <pc:picChg chg="del">
          <ac:chgData name="Livia Stoica" userId="4ac80dce0e1160a9" providerId="LiveId" clId="{71A98036-34B0-4D2B-B363-945AAF7E1051}" dt="2023-05-05T08:31:12.120" v="41" actId="478"/>
          <ac:picMkLst>
            <pc:docMk/>
            <pc:sldMk cId="1234352467" sldId="259"/>
            <ac:picMk id="19" creationId="{387C6DF0-D634-2E79-A0B0-D1EBDB8DEFEB}"/>
          </ac:picMkLst>
        </pc:picChg>
        <pc:picChg chg="mod">
          <ac:chgData name="Livia Stoica" userId="4ac80dce0e1160a9" providerId="LiveId" clId="{71A98036-34B0-4D2B-B363-945AAF7E1051}" dt="2023-05-05T08:38:27.625" v="74" actId="1076"/>
          <ac:picMkLst>
            <pc:docMk/>
            <pc:sldMk cId="1234352467" sldId="259"/>
            <ac:picMk id="25" creationId="{0FAC1DD3-9723-B649-DA80-B96349666B8B}"/>
          </ac:picMkLst>
        </pc:picChg>
        <pc:picChg chg="del">
          <ac:chgData name="Livia Stoica" userId="4ac80dce0e1160a9" providerId="LiveId" clId="{71A98036-34B0-4D2B-B363-945AAF7E1051}" dt="2023-05-05T08:34:24.028" v="52" actId="478"/>
          <ac:picMkLst>
            <pc:docMk/>
            <pc:sldMk cId="1234352467" sldId="259"/>
            <ac:picMk id="28" creationId="{6DFE7A57-1BC5-1440-2ECB-EB0DDF80301C}"/>
          </ac:picMkLst>
        </pc:picChg>
      </pc:sldChg>
      <pc:sldChg chg="addSp delSp modSp mod">
        <pc:chgData name="Livia Stoica" userId="4ac80dce0e1160a9" providerId="LiveId" clId="{71A98036-34B0-4D2B-B363-945AAF7E1051}" dt="2023-05-05T09:41:56.861" v="342" actId="14100"/>
        <pc:sldMkLst>
          <pc:docMk/>
          <pc:sldMk cId="4036062744" sldId="260"/>
        </pc:sldMkLst>
        <pc:spChg chg="mod">
          <ac:chgData name="Livia Stoica" userId="4ac80dce0e1160a9" providerId="LiveId" clId="{71A98036-34B0-4D2B-B363-945AAF7E1051}" dt="2023-05-05T08:50:52.033" v="87" actId="165"/>
          <ac:spMkLst>
            <pc:docMk/>
            <pc:sldMk cId="4036062744" sldId="260"/>
            <ac:spMk id="8" creationId="{165BB7CE-A026-4E19-9105-8B90E62A4D35}"/>
          </ac:spMkLst>
        </pc:spChg>
        <pc:spChg chg="add del mod">
          <ac:chgData name="Livia Stoica" userId="4ac80dce0e1160a9" providerId="LiveId" clId="{71A98036-34B0-4D2B-B363-945AAF7E1051}" dt="2023-05-05T09:40:21.912" v="330" actId="478"/>
          <ac:spMkLst>
            <pc:docMk/>
            <pc:sldMk cId="4036062744" sldId="260"/>
            <ac:spMk id="14" creationId="{A4A38B5E-A824-E9FB-6C95-8D576202C3AD}"/>
          </ac:spMkLst>
        </pc:spChg>
        <pc:spChg chg="mod">
          <ac:chgData name="Livia Stoica" userId="4ac80dce0e1160a9" providerId="LiveId" clId="{71A98036-34B0-4D2B-B363-945AAF7E1051}" dt="2023-05-05T08:50:52.033" v="87" actId="165"/>
          <ac:spMkLst>
            <pc:docMk/>
            <pc:sldMk cId="4036062744" sldId="260"/>
            <ac:spMk id="15" creationId="{B177CED8-D9D9-404F-A86E-7146E42169CF}"/>
          </ac:spMkLst>
        </pc:spChg>
        <pc:spChg chg="mod">
          <ac:chgData name="Livia Stoica" userId="4ac80dce0e1160a9" providerId="LiveId" clId="{71A98036-34B0-4D2B-B363-945AAF7E1051}" dt="2023-05-05T09:29:48.739" v="185" actId="1076"/>
          <ac:spMkLst>
            <pc:docMk/>
            <pc:sldMk cId="4036062744" sldId="260"/>
            <ac:spMk id="16" creationId="{275358BD-9D09-4AF7-B61B-416F69B9FFF5}"/>
          </ac:spMkLst>
        </pc:spChg>
        <pc:spChg chg="mod">
          <ac:chgData name="Livia Stoica" userId="4ac80dce0e1160a9" providerId="LiveId" clId="{71A98036-34B0-4D2B-B363-945AAF7E1051}" dt="2023-05-05T08:50:52.033" v="87" actId="165"/>
          <ac:spMkLst>
            <pc:docMk/>
            <pc:sldMk cId="4036062744" sldId="260"/>
            <ac:spMk id="17" creationId="{EA879BAB-748C-41D6-B5BD-2A1C40ED58CF}"/>
          </ac:spMkLst>
        </pc:spChg>
        <pc:spChg chg="mod">
          <ac:chgData name="Livia Stoica" userId="4ac80dce0e1160a9" providerId="LiveId" clId="{71A98036-34B0-4D2B-B363-945AAF7E1051}" dt="2023-05-05T09:35:59.790" v="312" actId="6549"/>
          <ac:spMkLst>
            <pc:docMk/>
            <pc:sldMk cId="4036062744" sldId="260"/>
            <ac:spMk id="18" creationId="{1F8F058F-D599-44BC-A9AB-EAB3726CAF6F}"/>
          </ac:spMkLst>
        </pc:spChg>
        <pc:spChg chg="mod">
          <ac:chgData name="Livia Stoica" userId="4ac80dce0e1160a9" providerId="LiveId" clId="{71A98036-34B0-4D2B-B363-945AAF7E1051}" dt="2023-05-05T09:39:35.425" v="326" actId="1038"/>
          <ac:spMkLst>
            <pc:docMk/>
            <pc:sldMk cId="4036062744" sldId="260"/>
            <ac:spMk id="19" creationId="{6745B4EF-5FEA-4708-886F-0BEF217E1D0E}"/>
          </ac:spMkLst>
        </pc:spChg>
        <pc:spChg chg="add mod">
          <ac:chgData name="Livia Stoica" userId="4ac80dce0e1160a9" providerId="LiveId" clId="{71A98036-34B0-4D2B-B363-945AAF7E1051}" dt="2023-05-05T09:40:47.870" v="334" actId="164"/>
          <ac:spMkLst>
            <pc:docMk/>
            <pc:sldMk cId="4036062744" sldId="260"/>
            <ac:spMk id="20" creationId="{0C801733-804C-4DCA-8840-FECD5409D158}"/>
          </ac:spMkLst>
        </pc:spChg>
        <pc:grpChg chg="add del mod topLvl">
          <ac:chgData name="Livia Stoica" userId="4ac80dce0e1160a9" providerId="LiveId" clId="{71A98036-34B0-4D2B-B363-945AAF7E1051}" dt="2023-05-05T08:51:00.564" v="88" actId="478"/>
          <ac:grpSpMkLst>
            <pc:docMk/>
            <pc:sldMk cId="4036062744" sldId="260"/>
            <ac:grpSpMk id="12" creationId="{07B085A2-EEB5-455A-9D31-DBE8904C919B}"/>
          </ac:grpSpMkLst>
        </pc:grpChg>
        <pc:grpChg chg="add del mod topLvl">
          <ac:chgData name="Livia Stoica" userId="4ac80dce0e1160a9" providerId="LiveId" clId="{71A98036-34B0-4D2B-B363-945AAF7E1051}" dt="2023-05-05T09:25:45.670" v="154" actId="478"/>
          <ac:grpSpMkLst>
            <pc:docMk/>
            <pc:sldMk cId="4036062744" sldId="260"/>
            <ac:grpSpMk id="21" creationId="{B38CAA6C-FE9F-4C59-B8A2-C98976339C37}"/>
          </ac:grpSpMkLst>
        </pc:grpChg>
        <pc:grpChg chg="del mod topLvl">
          <ac:chgData name="Livia Stoica" userId="4ac80dce0e1160a9" providerId="LiveId" clId="{71A98036-34B0-4D2B-B363-945AAF7E1051}" dt="2023-05-05T09:32:25.236" v="275" actId="21"/>
          <ac:grpSpMkLst>
            <pc:docMk/>
            <pc:sldMk cId="4036062744" sldId="260"/>
            <ac:grpSpMk id="22" creationId="{65232885-4971-4D24-B672-BD9B7B81474A}"/>
          </ac:grpSpMkLst>
        </pc:grpChg>
        <pc:grpChg chg="del mod topLvl">
          <ac:chgData name="Livia Stoica" userId="4ac80dce0e1160a9" providerId="LiveId" clId="{71A98036-34B0-4D2B-B363-945AAF7E1051}" dt="2023-05-05T09:24:40.586" v="141" actId="478"/>
          <ac:grpSpMkLst>
            <pc:docMk/>
            <pc:sldMk cId="4036062744" sldId="260"/>
            <ac:grpSpMk id="23" creationId="{97C0AD8D-3DC7-45FB-865F-80D9B7834447}"/>
          </ac:grpSpMkLst>
        </pc:grpChg>
        <pc:grpChg chg="mod topLvl">
          <ac:chgData name="Livia Stoica" userId="4ac80dce0e1160a9" providerId="LiveId" clId="{71A98036-34B0-4D2B-B363-945AAF7E1051}" dt="2023-05-05T09:41:17.150" v="335" actId="164"/>
          <ac:grpSpMkLst>
            <pc:docMk/>
            <pc:sldMk cId="4036062744" sldId="260"/>
            <ac:grpSpMk id="24" creationId="{9FD57F09-1ED7-4FA9-B45A-F33887B91E09}"/>
          </ac:grpSpMkLst>
        </pc:grpChg>
        <pc:grpChg chg="mod topLvl">
          <ac:chgData name="Livia Stoica" userId="4ac80dce0e1160a9" providerId="LiveId" clId="{71A98036-34B0-4D2B-B363-945AAF7E1051}" dt="2023-05-05T09:41:17.150" v="335" actId="164"/>
          <ac:grpSpMkLst>
            <pc:docMk/>
            <pc:sldMk cId="4036062744" sldId="260"/>
            <ac:grpSpMk id="25" creationId="{41C23DA1-33A2-4C7B-9488-3193B4210851}"/>
          </ac:grpSpMkLst>
        </pc:grpChg>
        <pc:grpChg chg="del mod">
          <ac:chgData name="Livia Stoica" userId="4ac80dce0e1160a9" providerId="LiveId" clId="{71A98036-34B0-4D2B-B363-945AAF7E1051}" dt="2023-05-05T08:50:52.033" v="87" actId="165"/>
          <ac:grpSpMkLst>
            <pc:docMk/>
            <pc:sldMk cId="4036062744" sldId="260"/>
            <ac:grpSpMk id="26" creationId="{CA52DA1B-35D0-4C0C-882A-43258677F018}"/>
          </ac:grpSpMkLst>
        </pc:grpChg>
        <pc:grpChg chg="add mod">
          <ac:chgData name="Livia Stoica" userId="4ac80dce0e1160a9" providerId="LiveId" clId="{71A98036-34B0-4D2B-B363-945AAF7E1051}" dt="2023-05-05T09:41:17.150" v="335" actId="164"/>
          <ac:grpSpMkLst>
            <pc:docMk/>
            <pc:sldMk cId="4036062744" sldId="260"/>
            <ac:grpSpMk id="27" creationId="{61D5FC2A-5A50-DF42-65C5-02D5229A9F64}"/>
          </ac:grpSpMkLst>
        </pc:grpChg>
        <pc:grpChg chg="add mod">
          <ac:chgData name="Livia Stoica" userId="4ac80dce0e1160a9" providerId="LiveId" clId="{71A98036-34B0-4D2B-B363-945AAF7E1051}" dt="2023-05-05T09:41:38.020" v="339" actId="1035"/>
          <ac:grpSpMkLst>
            <pc:docMk/>
            <pc:sldMk cId="4036062744" sldId="260"/>
            <ac:grpSpMk id="28" creationId="{C564FB35-A5F2-F8FD-96F9-B02529CD5A29}"/>
          </ac:grpSpMkLst>
        </pc:grpChg>
        <pc:picChg chg="add mod">
          <ac:chgData name="Livia Stoica" userId="4ac80dce0e1160a9" providerId="LiveId" clId="{71A98036-34B0-4D2B-B363-945AAF7E1051}" dt="2023-05-05T09:41:44.648" v="341" actId="1035"/>
          <ac:picMkLst>
            <pc:docMk/>
            <pc:sldMk cId="4036062744" sldId="260"/>
            <ac:picMk id="2" creationId="{67E85C12-3B01-25E2-B84B-EBBCA31AFD3B}"/>
          </ac:picMkLst>
        </pc:picChg>
        <pc:picChg chg="add mod">
          <ac:chgData name="Livia Stoica" userId="4ac80dce0e1160a9" providerId="LiveId" clId="{71A98036-34B0-4D2B-B363-945AAF7E1051}" dt="2023-05-05T09:41:56.861" v="342" actId="14100"/>
          <ac:picMkLst>
            <pc:docMk/>
            <pc:sldMk cId="4036062744" sldId="260"/>
            <ac:picMk id="4" creationId="{13B4B606-4A8F-3DF5-F0A0-E9C58E218573}"/>
          </ac:picMkLst>
        </pc:picChg>
        <pc:picChg chg="mod">
          <ac:chgData name="Livia Stoica" userId="4ac80dce0e1160a9" providerId="LiveId" clId="{71A98036-34B0-4D2B-B363-945AAF7E1051}" dt="2023-05-05T08:50:52.033" v="87" actId="165"/>
          <ac:picMkLst>
            <pc:docMk/>
            <pc:sldMk cId="4036062744" sldId="260"/>
            <ac:picMk id="5" creationId="{82494F79-081E-407C-86F8-1A4B58E5C3B0}"/>
          </ac:picMkLst>
        </pc:picChg>
        <pc:picChg chg="mod">
          <ac:chgData name="Livia Stoica" userId="4ac80dce0e1160a9" providerId="LiveId" clId="{71A98036-34B0-4D2B-B363-945AAF7E1051}" dt="2023-05-05T09:29:43.554" v="184" actId="1076"/>
          <ac:picMkLst>
            <pc:docMk/>
            <pc:sldMk cId="4036062744" sldId="260"/>
            <ac:picMk id="6" creationId="{77E63593-FD31-FDDE-3340-66B679B60DE7}"/>
          </ac:picMkLst>
        </pc:picChg>
        <pc:picChg chg="add del mod">
          <ac:chgData name="Livia Stoica" userId="4ac80dce0e1160a9" providerId="LiveId" clId="{71A98036-34B0-4D2B-B363-945AAF7E1051}" dt="2023-05-05T08:50:52.033" v="87" actId="165"/>
          <ac:picMkLst>
            <pc:docMk/>
            <pc:sldMk cId="4036062744" sldId="260"/>
            <ac:picMk id="9" creationId="{EC650841-E560-7FFD-9060-BD8EB2189DE7}"/>
          </ac:picMkLst>
        </pc:picChg>
        <pc:picChg chg="mod ord">
          <ac:chgData name="Livia Stoica" userId="4ac80dce0e1160a9" providerId="LiveId" clId="{71A98036-34B0-4D2B-B363-945AAF7E1051}" dt="2023-05-05T08:50:52.033" v="87" actId="165"/>
          <ac:picMkLst>
            <pc:docMk/>
            <pc:sldMk cId="4036062744" sldId="260"/>
            <ac:picMk id="10" creationId="{1E24294A-081F-4704-9FFF-1697F0E3E40E}"/>
          </ac:picMkLst>
        </pc:picChg>
        <pc:picChg chg="mod">
          <ac:chgData name="Livia Stoica" userId="4ac80dce0e1160a9" providerId="LiveId" clId="{71A98036-34B0-4D2B-B363-945AAF7E1051}" dt="2023-05-05T08:50:52.033" v="87" actId="165"/>
          <ac:picMkLst>
            <pc:docMk/>
            <pc:sldMk cId="4036062744" sldId="260"/>
            <ac:picMk id="11" creationId="{C394D609-4E04-FC02-1E37-58B0058863A4}"/>
          </ac:picMkLst>
        </pc:picChg>
        <pc:picChg chg="mod">
          <ac:chgData name="Livia Stoica" userId="4ac80dce0e1160a9" providerId="LiveId" clId="{71A98036-34B0-4D2B-B363-945AAF7E1051}" dt="2023-05-05T08:50:52.033" v="87" actId="165"/>
          <ac:picMkLst>
            <pc:docMk/>
            <pc:sldMk cId="4036062744" sldId="260"/>
            <ac:picMk id="13" creationId="{8F1BA2CB-42FB-B201-9959-A84AAE656482}"/>
          </ac:picMkLst>
        </pc:picChg>
      </pc:sldChg>
      <pc:sldChg chg="delSp mod ord">
        <pc:chgData name="Livia Stoica" userId="4ac80dce0e1160a9" providerId="LiveId" clId="{71A98036-34B0-4D2B-B363-945AAF7E1051}" dt="2023-05-05T09:14:18.104" v="139" actId="21"/>
        <pc:sldMkLst>
          <pc:docMk/>
          <pc:sldMk cId="72037151" sldId="264"/>
        </pc:sldMkLst>
        <pc:spChg chg="del">
          <ac:chgData name="Livia Stoica" userId="4ac80dce0e1160a9" providerId="LiveId" clId="{71A98036-34B0-4D2B-B363-945AAF7E1051}" dt="2023-05-05T09:14:18.104" v="139" actId="21"/>
          <ac:spMkLst>
            <pc:docMk/>
            <pc:sldMk cId="72037151" sldId="264"/>
            <ac:spMk id="6" creationId="{47DC75AB-2B88-4448-8F32-D82EA44B5EB3}"/>
          </ac:spMkLst>
        </pc:spChg>
      </pc:sldChg>
      <pc:sldChg chg="addSp delSp modSp new mod">
        <pc:chgData name="Livia Stoica" userId="4ac80dce0e1160a9" providerId="LiveId" clId="{71A98036-34B0-4D2B-B363-945AAF7E1051}" dt="2023-05-05T09:14:20.936" v="140"/>
        <pc:sldMkLst>
          <pc:docMk/>
          <pc:sldMk cId="1456703821" sldId="265"/>
        </pc:sldMkLst>
        <pc:spChg chg="add mod">
          <ac:chgData name="Livia Stoica" userId="4ac80dce0e1160a9" providerId="LiveId" clId="{71A98036-34B0-4D2B-B363-945AAF7E1051}" dt="2023-05-05T09:14:20.936" v="140"/>
          <ac:spMkLst>
            <pc:docMk/>
            <pc:sldMk cId="1456703821" sldId="265"/>
            <ac:spMk id="10" creationId="{63E7C073-CC0A-3CB2-E58D-9C12CC49D972}"/>
          </ac:spMkLst>
        </pc:spChg>
        <pc:picChg chg="add mod">
          <ac:chgData name="Livia Stoica" userId="4ac80dce0e1160a9" providerId="LiveId" clId="{71A98036-34B0-4D2B-B363-945AAF7E1051}" dt="2023-05-05T09:13:56.267" v="136" actId="1076"/>
          <ac:picMkLst>
            <pc:docMk/>
            <pc:sldMk cId="1456703821" sldId="265"/>
            <ac:picMk id="3" creationId="{A57530A2-49BD-1D96-B4CA-3FBBA25BEDA4}"/>
          </ac:picMkLst>
        </pc:picChg>
        <pc:picChg chg="add del mod">
          <ac:chgData name="Livia Stoica" userId="4ac80dce0e1160a9" providerId="LiveId" clId="{71A98036-34B0-4D2B-B363-945AAF7E1051}" dt="2023-05-05T09:11:52.094" v="106" actId="478"/>
          <ac:picMkLst>
            <pc:docMk/>
            <pc:sldMk cId="1456703821" sldId="265"/>
            <ac:picMk id="5" creationId="{55526CDC-8768-F98D-D408-D0D0D8B975F8}"/>
          </ac:picMkLst>
        </pc:picChg>
        <pc:picChg chg="add mod">
          <ac:chgData name="Livia Stoica" userId="4ac80dce0e1160a9" providerId="LiveId" clId="{71A98036-34B0-4D2B-B363-945AAF7E1051}" dt="2023-05-05T09:13:55.106" v="135" actId="1076"/>
          <ac:picMkLst>
            <pc:docMk/>
            <pc:sldMk cId="1456703821" sldId="265"/>
            <ac:picMk id="7" creationId="{1F07ACB4-93AB-7DC2-0F77-EEFF093B01B9}"/>
          </ac:picMkLst>
        </pc:picChg>
        <pc:picChg chg="add mod">
          <ac:chgData name="Livia Stoica" userId="4ac80dce0e1160a9" providerId="LiveId" clId="{71A98036-34B0-4D2B-B363-945AAF7E1051}" dt="2023-05-05T09:13:51.839" v="133" actId="1076"/>
          <ac:picMkLst>
            <pc:docMk/>
            <pc:sldMk cId="1456703821" sldId="265"/>
            <ac:picMk id="9" creationId="{01E3A91A-0BED-64DB-232A-9C66C5984E56}"/>
          </ac:picMkLst>
        </pc:picChg>
      </pc:sldChg>
      <pc:sldChg chg="new">
        <pc:chgData name="Livia Stoica" userId="4ac80dce0e1160a9" providerId="LiveId" clId="{71A98036-34B0-4D2B-B363-945AAF7E1051}" dt="2023-05-05T09:09:49.175" v="90" actId="680"/>
        <pc:sldMkLst>
          <pc:docMk/>
          <pc:sldMk cId="1728799870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325A8EA-C0E0-9E38-DD30-80E1E13E5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1BF2352F-9BBE-11FF-31E7-97EFC8B5B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17BA1BE1-3C79-D583-787A-E76F93E1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EA57-546D-4DA7-A943-2C7E095A1350}" type="datetimeFigureOut">
              <a:rPr lang="ro-RO" smtClean="0"/>
              <a:t>07.05.2023</a:t>
            </a:fld>
            <a:endParaRPr lang="ro-RO" dirty="0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64A871BC-C582-7EA4-64D1-75462ECE6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CD82D70E-95C8-2209-67A5-E7D6BB2A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88A7C-CBBE-44FA-90A7-83FE4EEE1529}" type="slidenum">
              <a:rPr lang="ro-RO" smtClean="0"/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7233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E3ABD44-A468-9AB4-185C-2527FA0DD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107F9B5A-274A-C82B-7AEB-3E60FF2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62F0678D-979A-8822-D292-B7BA15AC3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EA57-546D-4DA7-A943-2C7E095A1350}" type="datetimeFigureOut">
              <a:rPr lang="ro-RO" smtClean="0"/>
              <a:t>07.05.2023</a:t>
            </a:fld>
            <a:endParaRPr lang="ro-RO" dirty="0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CBA3F841-AE1E-1197-F7CF-675AB2E23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90A9C4DF-0F24-38EC-B005-2B7A86BDA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88A7C-CBBE-44FA-90A7-83FE4EEE1529}" type="slidenum">
              <a:rPr lang="ro-RO" smtClean="0"/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0850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B623242E-2BE9-41CA-E712-85F5294661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64881DCE-8694-8419-D9DF-6039674D4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63A1A95A-BF5C-CD70-FD58-701B1A92E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EA57-546D-4DA7-A943-2C7E095A1350}" type="datetimeFigureOut">
              <a:rPr lang="ro-RO" smtClean="0"/>
              <a:t>07.05.2023</a:t>
            </a:fld>
            <a:endParaRPr lang="ro-RO" dirty="0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8CF38203-DF52-6C65-3B11-C3D23644D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47FFFB1C-955C-209C-65B0-3C91E46A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88A7C-CBBE-44FA-90A7-83FE4EEE1529}" type="slidenum">
              <a:rPr lang="ro-RO" smtClean="0"/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11443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22E6990-DF2D-D09A-B545-794AA53D3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38722BCC-9D25-D8B8-0D27-CF9F7CFB1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75DDF729-3BDB-8429-AEAE-1F9BB176C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EA57-546D-4DA7-A943-2C7E095A1350}" type="datetimeFigureOut">
              <a:rPr lang="ro-RO" smtClean="0"/>
              <a:t>07.05.2023</a:t>
            </a:fld>
            <a:endParaRPr lang="ro-RO" dirty="0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3838F657-E4EB-6D84-CDAF-379E83512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27D22C90-9422-AD04-92BC-038FDD72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88A7C-CBBE-44FA-90A7-83FE4EEE1529}" type="slidenum">
              <a:rPr lang="ro-RO" smtClean="0"/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415664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152E085-F472-83EB-246D-5328173F0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3FC1776E-2164-8963-3C5A-553483F0E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D29A4BF3-EA17-6C2A-2DD6-A84D81266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EA57-546D-4DA7-A943-2C7E095A1350}" type="datetimeFigureOut">
              <a:rPr lang="ro-RO" smtClean="0"/>
              <a:t>07.05.2023</a:t>
            </a:fld>
            <a:endParaRPr lang="ro-RO" dirty="0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F2A1DB59-7296-9E7A-4DC6-3947E36EF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D2AD15E3-5FE2-436D-7804-7B5218F6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88A7C-CBBE-44FA-90A7-83FE4EEE1529}" type="slidenum">
              <a:rPr lang="ro-RO" smtClean="0"/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42520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CA3F48E-863D-6640-DF6D-651B17FD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4778CC6D-9836-1F5C-CD16-60F68AABF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C3541B5C-F96F-F789-D62D-8B72C91AC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5971757A-2960-E6D5-2A8F-4FA4219A5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EA57-546D-4DA7-A943-2C7E095A1350}" type="datetimeFigureOut">
              <a:rPr lang="ro-RO" smtClean="0"/>
              <a:t>07.05.2023</a:t>
            </a:fld>
            <a:endParaRPr lang="ro-RO" dirty="0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539317C0-0476-8636-EB51-5EC3C8F24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8E8AA2AF-F894-3A3C-9C55-1CF57938F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88A7C-CBBE-44FA-90A7-83FE4EEE1529}" type="slidenum">
              <a:rPr lang="ro-RO" smtClean="0"/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37258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6CB3357-1531-7A80-08D0-A4657C1D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938E0331-E19B-4844-106F-4DA33BCA0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61BEB46F-0428-AD07-0CE9-A12DE3E43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7542DEF6-C8B9-64B7-9A54-A234076CF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3E0F56F7-9EC8-7EF4-B31C-791D10ADE1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8679040B-AA78-ED36-175F-2AD4FE524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EA57-546D-4DA7-A943-2C7E095A1350}" type="datetimeFigureOut">
              <a:rPr lang="ro-RO" smtClean="0"/>
              <a:t>07.05.2023</a:t>
            </a:fld>
            <a:endParaRPr lang="ro-RO" dirty="0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87B7B7CF-8F44-7E81-D758-B1473F782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4C9E6ADB-5C0C-11E3-5BD4-13DD06308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88A7C-CBBE-44FA-90A7-83FE4EEE1529}" type="slidenum">
              <a:rPr lang="ro-RO" smtClean="0"/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594190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F634D5B-4B8D-4F62-2BBB-964988D6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E2E2BA98-10B0-6E46-6ED0-969C2F66B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EA57-546D-4DA7-A943-2C7E095A1350}" type="datetimeFigureOut">
              <a:rPr lang="ro-RO" smtClean="0"/>
              <a:t>07.05.2023</a:t>
            </a:fld>
            <a:endParaRPr lang="ro-RO" dirty="0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4E66D5E7-CC54-01F8-5485-AE374D3E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55E36652-14AC-0C22-78E2-BE1C90936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88A7C-CBBE-44FA-90A7-83FE4EEE1529}" type="slidenum">
              <a:rPr lang="ro-RO" smtClean="0"/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71052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3517B8EF-AB4B-C34F-46EE-A734A1D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EA57-546D-4DA7-A943-2C7E095A1350}" type="datetimeFigureOut">
              <a:rPr lang="ro-RO" smtClean="0"/>
              <a:t>07.05.2023</a:t>
            </a:fld>
            <a:endParaRPr lang="ro-RO" dirty="0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3962A204-94E4-99FE-7965-296C37BE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C1B7A8A6-690C-A557-36A4-C35620A2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88A7C-CBBE-44FA-90A7-83FE4EEE1529}" type="slidenum">
              <a:rPr lang="ro-RO" smtClean="0"/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74369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DAD3434-DBFB-1E90-21CA-BC2E322EA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3C578123-09F3-5642-9F92-C84CCD143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A09BBA72-810E-9515-4FF9-C40ED1C3C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36928D23-1590-FD7B-A4B0-C822347BE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EA57-546D-4DA7-A943-2C7E095A1350}" type="datetimeFigureOut">
              <a:rPr lang="ro-RO" smtClean="0"/>
              <a:t>07.05.2023</a:t>
            </a:fld>
            <a:endParaRPr lang="ro-RO" dirty="0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432CB955-898F-FD3B-836C-9B0D111DB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3CB4324C-5DCA-3BD4-97AD-E94C34DE3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88A7C-CBBE-44FA-90A7-83FE4EEE1529}" type="slidenum">
              <a:rPr lang="ro-RO" smtClean="0"/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42505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50E045C-8BD5-7769-982E-54FB4ECC8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7A850147-3AFD-EF7C-1F44-4ED9D34529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 dirty="0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3D00399E-2A0B-1135-8798-102A3115E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4C74345D-1359-2DA3-1D5B-A5C76C9F4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EA57-546D-4DA7-A943-2C7E095A1350}" type="datetimeFigureOut">
              <a:rPr lang="ro-RO" smtClean="0"/>
              <a:t>07.05.2023</a:t>
            </a:fld>
            <a:endParaRPr lang="ro-RO" dirty="0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D8A49B24-3D62-3A4B-4C6F-61F4FE3B4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9C63A71D-E394-29E6-AE99-94BAF926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88A7C-CBBE-44FA-90A7-83FE4EEE1529}" type="slidenum">
              <a:rPr lang="ro-RO" smtClean="0"/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07897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8A94510D-9185-4ADF-2E8B-9356F45CD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5B023BB1-9397-673A-26AE-B1F72860C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593E97FB-76CD-3BD9-8215-188A23EF4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8EA57-546D-4DA7-A943-2C7E095A1350}" type="datetimeFigureOut">
              <a:rPr lang="ro-RO" smtClean="0"/>
              <a:t>07.05.2023</a:t>
            </a:fld>
            <a:endParaRPr lang="ro-RO" dirty="0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FBB355C8-78DD-1558-63C8-583CDCED9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 dirty="0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C87BD469-DEB2-0A00-FA82-661CA4C21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88A7C-CBBE-44FA-90A7-83FE4EEE1529}" type="slidenum">
              <a:rPr lang="ro-RO" smtClean="0"/>
              <a:t>‹#›</a:t>
            </a:fld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74324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EC589990-19A1-47F2-BB72-118528089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348213"/>
              </p:ext>
            </p:extLst>
          </p:nvPr>
        </p:nvGraphicFramePr>
        <p:xfrm>
          <a:off x="206829" y="1143000"/>
          <a:ext cx="11691258" cy="4706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91258">
                  <a:extLst>
                    <a:ext uri="{9D8B030D-6E8A-4147-A177-3AD203B41FA5}">
                      <a16:colId xmlns:a16="http://schemas.microsoft.com/office/drawing/2014/main" val="3374641051"/>
                    </a:ext>
                  </a:extLst>
                </a:gridCol>
              </a:tblGrid>
              <a:tr h="4706688">
                <a:tc>
                  <a:txBody>
                    <a:bodyPr/>
                    <a:lstStyle/>
                    <a:p>
                      <a:pPr algn="ctr"/>
                      <a:r>
                        <a:rPr lang="ro-RO" sz="4800" b="1" dirty="0">
                          <a:effectLst/>
                        </a:rPr>
                        <a:t>Olimpiada Interdisciplinară </a:t>
                      </a:r>
                    </a:p>
                    <a:p>
                      <a:pPr algn="ctr"/>
                      <a:r>
                        <a:rPr lang="ro-RO" sz="4800" b="1" dirty="0">
                          <a:effectLst/>
                        </a:rPr>
                        <a:t>”</a:t>
                      </a:r>
                      <a:r>
                        <a:rPr lang="ro-RO" sz="4800" b="1" i="1" dirty="0">
                          <a:effectLst/>
                        </a:rPr>
                        <a:t>Ştiinţele Pământului</a:t>
                      </a:r>
                      <a:r>
                        <a:rPr lang="ro-RO" sz="4800" b="1" dirty="0">
                          <a:effectLst/>
                        </a:rPr>
                        <a:t>”</a:t>
                      </a:r>
                      <a:endParaRPr lang="en-US" sz="4800" b="1" dirty="0">
                        <a:effectLst/>
                      </a:endParaRPr>
                    </a:p>
                    <a:p>
                      <a:pPr algn="ctr"/>
                      <a:r>
                        <a:rPr lang="ro-RO" sz="4800" b="1" dirty="0">
                          <a:effectLst/>
                        </a:rPr>
                        <a:t>Etapa națională – Ediția a XXV-a </a:t>
                      </a:r>
                    </a:p>
                    <a:p>
                      <a:pPr algn="ctr"/>
                      <a:r>
                        <a:rPr lang="ro-RO" sz="4800" b="1" dirty="0">
                          <a:effectLst/>
                        </a:rPr>
                        <a:t>Slatina 2023</a:t>
                      </a:r>
                      <a:endParaRPr lang="en-US" sz="4800" b="1" dirty="0">
                        <a:effectLst/>
                      </a:endParaRPr>
                    </a:p>
                    <a:p>
                      <a:pPr algn="ctr"/>
                      <a:r>
                        <a:rPr lang="ro-RO" sz="4800" b="1" dirty="0">
                          <a:effectLst/>
                        </a:rPr>
                        <a:t>Subiect proba practică</a:t>
                      </a:r>
                      <a:endParaRPr lang="en-US" sz="4800" b="1" dirty="0">
                        <a:effectLst/>
                      </a:endParaRPr>
                    </a:p>
                    <a:p>
                      <a:pPr algn="ctr"/>
                      <a:r>
                        <a:rPr lang="ro-RO" sz="6000" b="1" i="1" dirty="0">
                          <a:effectLst/>
                        </a:rPr>
                        <a:t>Geografie</a:t>
                      </a:r>
                      <a:endParaRPr lang="en-US" sz="60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895686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5149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are 27">
            <a:extLst>
              <a:ext uri="{FF2B5EF4-FFF2-40B4-BE49-F238E27FC236}">
                <a16:creationId xmlns:a16="http://schemas.microsoft.com/office/drawing/2014/main" id="{65C62BC1-1471-042D-2937-C602FEECBE48}"/>
              </a:ext>
            </a:extLst>
          </p:cNvPr>
          <p:cNvGrpSpPr/>
          <p:nvPr/>
        </p:nvGrpSpPr>
        <p:grpSpPr>
          <a:xfrm>
            <a:off x="2098947" y="0"/>
            <a:ext cx="5034064" cy="6858000"/>
            <a:chOff x="2098947" y="0"/>
            <a:chExt cx="5034064" cy="6858000"/>
          </a:xfrm>
        </p:grpSpPr>
        <p:pic>
          <p:nvPicPr>
            <p:cNvPr id="14" name="Olt">
              <a:extLst>
                <a:ext uri="{FF2B5EF4-FFF2-40B4-BE49-F238E27FC236}">
                  <a16:creationId xmlns:a16="http://schemas.microsoft.com/office/drawing/2014/main" id="{77759A8B-00DE-3B0C-15D9-D30C0F8BE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47" y="0"/>
              <a:ext cx="5034064" cy="6858000"/>
            </a:xfrm>
            <a:prstGeom prst="rect">
              <a:avLst/>
            </a:prstGeom>
          </p:spPr>
        </p:pic>
        <p:cxnSp>
          <p:nvCxnSpPr>
            <p:cNvPr id="7" name="Conector drept 6">
              <a:extLst>
                <a:ext uri="{FF2B5EF4-FFF2-40B4-BE49-F238E27FC236}">
                  <a16:creationId xmlns:a16="http://schemas.microsoft.com/office/drawing/2014/main" id="{2A08CF1D-9E64-7742-F81D-4A4F197DB5BF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3904478" y="4796010"/>
              <a:ext cx="1673729" cy="172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Județe">
            <a:extLst>
              <a:ext uri="{FF2B5EF4-FFF2-40B4-BE49-F238E27FC236}">
                <a16:creationId xmlns:a16="http://schemas.microsoft.com/office/drawing/2014/main" id="{E8F82F68-0FF7-C21C-94DE-D2B6E4BE5D96}"/>
              </a:ext>
            </a:extLst>
          </p:cNvPr>
          <p:cNvGrpSpPr/>
          <p:nvPr/>
        </p:nvGrpSpPr>
        <p:grpSpPr>
          <a:xfrm>
            <a:off x="2999003" y="915201"/>
            <a:ext cx="3416954" cy="4313601"/>
            <a:chOff x="4957010" y="915201"/>
            <a:chExt cx="3416954" cy="4313601"/>
          </a:xfrm>
        </p:grpSpPr>
        <p:sp>
          <p:nvSpPr>
            <p:cNvPr id="3" name="CasetăText 2">
              <a:extLst>
                <a:ext uri="{FF2B5EF4-FFF2-40B4-BE49-F238E27FC236}">
                  <a16:creationId xmlns:a16="http://schemas.microsoft.com/office/drawing/2014/main" id="{2A457542-2384-8A7C-FCC6-39BAE581E19C}"/>
                </a:ext>
              </a:extLst>
            </p:cNvPr>
            <p:cNvSpPr txBox="1"/>
            <p:nvPr/>
          </p:nvSpPr>
          <p:spPr>
            <a:xfrm>
              <a:off x="4957010" y="381401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" name="CasetăText 3">
              <a:extLst>
                <a:ext uri="{FF2B5EF4-FFF2-40B4-BE49-F238E27FC236}">
                  <a16:creationId xmlns:a16="http://schemas.microsoft.com/office/drawing/2014/main" id="{3E8460A9-DDDC-4EAC-F368-BC26DF8D1C1D}"/>
                </a:ext>
              </a:extLst>
            </p:cNvPr>
            <p:cNvSpPr txBox="1"/>
            <p:nvPr/>
          </p:nvSpPr>
          <p:spPr>
            <a:xfrm>
              <a:off x="5282664" y="91520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" name="CasetăText 4">
              <a:extLst>
                <a:ext uri="{FF2B5EF4-FFF2-40B4-BE49-F238E27FC236}">
                  <a16:creationId xmlns:a16="http://schemas.microsoft.com/office/drawing/2014/main" id="{E942389D-26F8-3750-2853-E86D2A54D174}"/>
                </a:ext>
              </a:extLst>
            </p:cNvPr>
            <p:cNvSpPr txBox="1"/>
            <p:nvPr/>
          </p:nvSpPr>
          <p:spPr>
            <a:xfrm>
              <a:off x="7929612" y="136758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6" name="CasetăText 5">
              <a:extLst>
                <a:ext uri="{FF2B5EF4-FFF2-40B4-BE49-F238E27FC236}">
                  <a16:creationId xmlns:a16="http://schemas.microsoft.com/office/drawing/2014/main" id="{B342F256-9A36-5140-35A3-F83F94D7103D}"/>
                </a:ext>
              </a:extLst>
            </p:cNvPr>
            <p:cNvSpPr txBox="1"/>
            <p:nvPr/>
          </p:nvSpPr>
          <p:spPr>
            <a:xfrm>
              <a:off x="7929612" y="470558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aphicFrame>
        <p:nvGraphicFramePr>
          <p:cNvPr id="11" name="Tabel 11">
            <a:extLst>
              <a:ext uri="{FF2B5EF4-FFF2-40B4-BE49-F238E27FC236}">
                <a16:creationId xmlns:a16="http://schemas.microsoft.com/office/drawing/2014/main" id="{C0C121C6-4363-8F33-74AF-6DBDEC483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136288"/>
              </p:ext>
            </p:extLst>
          </p:nvPr>
        </p:nvGraphicFramePr>
        <p:xfrm>
          <a:off x="7264078" y="2309536"/>
          <a:ext cx="4661231" cy="26517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735561">
                  <a:extLst>
                    <a:ext uri="{9D8B030D-6E8A-4147-A177-3AD203B41FA5}">
                      <a16:colId xmlns:a16="http://schemas.microsoft.com/office/drawing/2014/main" val="2386521410"/>
                    </a:ext>
                  </a:extLst>
                </a:gridCol>
                <a:gridCol w="1925670">
                  <a:extLst>
                    <a:ext uri="{9D8B030D-6E8A-4147-A177-3AD203B41FA5}">
                      <a16:colId xmlns:a16="http://schemas.microsoft.com/office/drawing/2014/main" val="109939147"/>
                    </a:ext>
                  </a:extLst>
                </a:gridCol>
              </a:tblGrid>
              <a:tr h="6282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400" b="1" dirty="0"/>
                        <a:t>Punctele extreme ale României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400" b="1" dirty="0"/>
                        <a:t>Coordonatele geografice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064707"/>
                  </a:ext>
                </a:extLst>
              </a:tr>
              <a:tr h="369569"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/>
                        <a:t>nord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>
                          <a:solidFill>
                            <a:srgbClr val="000000"/>
                          </a:solidFill>
                          <a:effectLst/>
                        </a:rPr>
                        <a:t>48°15'N</a:t>
                      </a:r>
                      <a:endParaRPr lang="ro-RO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55158"/>
                  </a:ext>
                </a:extLst>
              </a:tr>
              <a:tr h="369569"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/>
                        <a:t>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>
                          <a:solidFill>
                            <a:srgbClr val="000000"/>
                          </a:solidFill>
                          <a:effectLst/>
                        </a:rPr>
                        <a:t>29°41'E</a:t>
                      </a:r>
                      <a:endParaRPr lang="ro-RO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154790"/>
                  </a:ext>
                </a:extLst>
              </a:tr>
              <a:tr h="369569"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/>
                        <a:t>sud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>
                          <a:solidFill>
                            <a:srgbClr val="000000"/>
                          </a:solidFill>
                          <a:effectLst/>
                        </a:rPr>
                        <a:t>43°37'N</a:t>
                      </a:r>
                      <a:endParaRPr lang="ro-RO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06687"/>
                  </a:ext>
                </a:extLst>
              </a:tr>
              <a:tr h="369569"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/>
                        <a:t>vest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>
                          <a:solidFill>
                            <a:srgbClr val="000000"/>
                          </a:solidFill>
                          <a:effectLst/>
                        </a:rPr>
                        <a:t>20°15'E</a:t>
                      </a:r>
                      <a:endParaRPr lang="ro-RO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999805"/>
                  </a:ext>
                </a:extLst>
              </a:tr>
            </a:tbl>
          </a:graphicData>
        </a:graphic>
      </p:graphicFrame>
      <p:grpSp>
        <p:nvGrpSpPr>
          <p:cNvPr id="22" name="valori coordonate">
            <a:extLst>
              <a:ext uri="{FF2B5EF4-FFF2-40B4-BE49-F238E27FC236}">
                <a16:creationId xmlns:a16="http://schemas.microsoft.com/office/drawing/2014/main" id="{83BE7BB6-B5F6-F3AC-45FD-D93A6762D948}"/>
              </a:ext>
            </a:extLst>
          </p:cNvPr>
          <p:cNvGrpSpPr/>
          <p:nvPr/>
        </p:nvGrpSpPr>
        <p:grpSpPr>
          <a:xfrm>
            <a:off x="2248798" y="62658"/>
            <a:ext cx="4389335" cy="6424694"/>
            <a:chOff x="2248798" y="62658"/>
            <a:chExt cx="4389335" cy="6424694"/>
          </a:xfrm>
        </p:grpSpPr>
        <p:sp>
          <p:nvSpPr>
            <p:cNvPr id="15" name="CasetăText 14">
              <a:extLst>
                <a:ext uri="{FF2B5EF4-FFF2-40B4-BE49-F238E27FC236}">
                  <a16:creationId xmlns:a16="http://schemas.microsoft.com/office/drawing/2014/main" id="{0575F364-A6DA-C75A-0906-76EAF434B371}"/>
                </a:ext>
              </a:extLst>
            </p:cNvPr>
            <p:cNvSpPr txBox="1"/>
            <p:nvPr/>
          </p:nvSpPr>
          <p:spPr>
            <a:xfrm>
              <a:off x="4562657" y="62658"/>
              <a:ext cx="75020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o-RO" sz="2000" b="1" dirty="0"/>
                <a:t>24  ̊30  ́</a:t>
              </a:r>
            </a:p>
          </p:txBody>
        </p:sp>
        <p:sp>
          <p:nvSpPr>
            <p:cNvPr id="16" name="CasetăText 15">
              <a:extLst>
                <a:ext uri="{FF2B5EF4-FFF2-40B4-BE49-F238E27FC236}">
                  <a16:creationId xmlns:a16="http://schemas.microsoft.com/office/drawing/2014/main" id="{78D1474E-A07F-10EA-4290-130A7935260E}"/>
                </a:ext>
              </a:extLst>
            </p:cNvPr>
            <p:cNvSpPr txBox="1"/>
            <p:nvPr/>
          </p:nvSpPr>
          <p:spPr>
            <a:xfrm>
              <a:off x="4624217" y="6179575"/>
              <a:ext cx="75020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o-RO" sz="2000" b="1" dirty="0"/>
                <a:t>24  ̊30  ́</a:t>
              </a:r>
            </a:p>
          </p:txBody>
        </p:sp>
        <p:sp>
          <p:nvSpPr>
            <p:cNvPr id="17" name="CasetăText 16">
              <a:extLst>
                <a:ext uri="{FF2B5EF4-FFF2-40B4-BE49-F238E27FC236}">
                  <a16:creationId xmlns:a16="http://schemas.microsoft.com/office/drawing/2014/main" id="{9E6C3899-24C2-B29A-DAB7-D15C285E734F}"/>
                </a:ext>
              </a:extLst>
            </p:cNvPr>
            <p:cNvSpPr txBox="1"/>
            <p:nvPr/>
          </p:nvSpPr>
          <p:spPr>
            <a:xfrm>
              <a:off x="2248798" y="2238397"/>
              <a:ext cx="75415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o-RO" sz="2000" b="1" dirty="0"/>
                <a:t>44  ̊30  ́</a:t>
              </a:r>
            </a:p>
          </p:txBody>
        </p:sp>
        <p:sp>
          <p:nvSpPr>
            <p:cNvPr id="18" name="CasetăText 17">
              <a:extLst>
                <a:ext uri="{FF2B5EF4-FFF2-40B4-BE49-F238E27FC236}">
                  <a16:creationId xmlns:a16="http://schemas.microsoft.com/office/drawing/2014/main" id="{BFBAAC52-3657-EFB8-DE4C-5361891DD846}"/>
                </a:ext>
              </a:extLst>
            </p:cNvPr>
            <p:cNvSpPr txBox="1"/>
            <p:nvPr/>
          </p:nvSpPr>
          <p:spPr>
            <a:xfrm>
              <a:off x="5883977" y="2152418"/>
              <a:ext cx="75415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o-RO" sz="2000" b="1" dirty="0"/>
                <a:t>44  ̊30  ́</a:t>
              </a:r>
            </a:p>
          </p:txBody>
        </p:sp>
        <p:sp>
          <p:nvSpPr>
            <p:cNvPr id="19" name="CasetăText 18">
              <a:extLst>
                <a:ext uri="{FF2B5EF4-FFF2-40B4-BE49-F238E27FC236}">
                  <a16:creationId xmlns:a16="http://schemas.microsoft.com/office/drawing/2014/main" id="{083EF7C3-19CB-12C0-6B4B-E4134115AEC6}"/>
                </a:ext>
              </a:extLst>
            </p:cNvPr>
            <p:cNvSpPr txBox="1"/>
            <p:nvPr/>
          </p:nvSpPr>
          <p:spPr>
            <a:xfrm>
              <a:off x="3527400" y="4659415"/>
              <a:ext cx="37707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o-RO" sz="2000" b="1" dirty="0"/>
                <a:t>44  ̊ </a:t>
              </a:r>
            </a:p>
          </p:txBody>
        </p:sp>
        <p:sp>
          <p:nvSpPr>
            <p:cNvPr id="20" name="CasetăText 19">
              <a:extLst>
                <a:ext uri="{FF2B5EF4-FFF2-40B4-BE49-F238E27FC236}">
                  <a16:creationId xmlns:a16="http://schemas.microsoft.com/office/drawing/2014/main" id="{9DC7C82F-6EB9-D8C7-01D5-5A544139192D}"/>
                </a:ext>
              </a:extLst>
            </p:cNvPr>
            <p:cNvSpPr txBox="1"/>
            <p:nvPr/>
          </p:nvSpPr>
          <p:spPr>
            <a:xfrm>
              <a:off x="5647086" y="4623365"/>
              <a:ext cx="37707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o-RO" sz="2000" b="1" dirty="0"/>
                <a:t>44  ̊ </a:t>
              </a:r>
            </a:p>
          </p:txBody>
        </p:sp>
      </p:grpSp>
      <p:sp>
        <p:nvSpPr>
          <p:cNvPr id="21" name="nr.crt.">
            <a:extLst>
              <a:ext uri="{FF2B5EF4-FFF2-40B4-BE49-F238E27FC236}">
                <a16:creationId xmlns:a16="http://schemas.microsoft.com/office/drawing/2014/main" id="{473AC0AD-AB15-A001-B103-667EDFC288B1}"/>
              </a:ext>
            </a:extLst>
          </p:cNvPr>
          <p:cNvSpPr txBox="1"/>
          <p:nvPr/>
        </p:nvSpPr>
        <p:spPr>
          <a:xfrm>
            <a:off x="0" y="-23586"/>
            <a:ext cx="40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dirty="0"/>
              <a:t>1</a:t>
            </a:r>
          </a:p>
        </p:txBody>
      </p:sp>
      <p:cxnSp>
        <p:nvCxnSpPr>
          <p:cNvPr id="24" name="Conector drept 23">
            <a:extLst>
              <a:ext uri="{FF2B5EF4-FFF2-40B4-BE49-F238E27FC236}">
                <a16:creationId xmlns:a16="http://schemas.microsoft.com/office/drawing/2014/main" id="{1959F0DE-00E9-3A10-1A84-012A0124BA84}"/>
              </a:ext>
            </a:extLst>
          </p:cNvPr>
          <p:cNvCxnSpPr>
            <a:cxnSpLocks/>
          </p:cNvCxnSpPr>
          <p:nvPr/>
        </p:nvCxnSpPr>
        <p:spPr>
          <a:xfrm>
            <a:off x="4871808" y="156252"/>
            <a:ext cx="65952" cy="60529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drept 29">
            <a:extLst>
              <a:ext uri="{FF2B5EF4-FFF2-40B4-BE49-F238E27FC236}">
                <a16:creationId xmlns:a16="http://schemas.microsoft.com/office/drawing/2014/main" id="{6EE9DBE8-702B-4A43-C7BE-447B373AC458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3002954" y="2353622"/>
            <a:ext cx="2832671" cy="38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776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A8CC5EB-B09A-1E72-93F3-C8737231C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996287"/>
            <a:ext cx="9817287" cy="5232273"/>
          </a:xfrm>
          <a:prstGeom prst="rect">
            <a:avLst/>
          </a:prstGeom>
        </p:spPr>
      </p:pic>
      <p:sp>
        <p:nvSpPr>
          <p:cNvPr id="4" name="nr.crt.">
            <a:extLst>
              <a:ext uri="{FF2B5EF4-FFF2-40B4-BE49-F238E27FC236}">
                <a16:creationId xmlns:a16="http://schemas.microsoft.com/office/drawing/2014/main" id="{D2C62B2A-3096-B78A-656C-4CF68A6064B1}"/>
              </a:ext>
            </a:extLst>
          </p:cNvPr>
          <p:cNvSpPr txBox="1"/>
          <p:nvPr/>
        </p:nvSpPr>
        <p:spPr>
          <a:xfrm>
            <a:off x="0" y="-23586"/>
            <a:ext cx="40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6667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r.crt.">
            <a:extLst>
              <a:ext uri="{FF2B5EF4-FFF2-40B4-BE49-F238E27FC236}">
                <a16:creationId xmlns:a16="http://schemas.microsoft.com/office/drawing/2014/main" id="{D2C62B2A-3096-B78A-656C-4CF68A6064B1}"/>
              </a:ext>
            </a:extLst>
          </p:cNvPr>
          <p:cNvSpPr txBox="1"/>
          <p:nvPr/>
        </p:nvSpPr>
        <p:spPr>
          <a:xfrm>
            <a:off x="0" y="-23586"/>
            <a:ext cx="40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dirty="0"/>
              <a:t>3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547E8077-5822-CF8C-AC7C-B57CA6DB0875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2657" y="3925200"/>
            <a:ext cx="3600000" cy="2880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23" name="Grupare 22">
            <a:extLst>
              <a:ext uri="{FF2B5EF4-FFF2-40B4-BE49-F238E27FC236}">
                <a16:creationId xmlns:a16="http://schemas.microsoft.com/office/drawing/2014/main" id="{26D8FE6E-670F-7AC5-B1D9-928E03A58C5A}"/>
              </a:ext>
            </a:extLst>
          </p:cNvPr>
          <p:cNvGrpSpPr/>
          <p:nvPr/>
        </p:nvGrpSpPr>
        <p:grpSpPr>
          <a:xfrm>
            <a:off x="522657" y="117726"/>
            <a:ext cx="6543924" cy="3753648"/>
            <a:chOff x="286423" y="1747620"/>
            <a:chExt cx="7339346" cy="4692045"/>
          </a:xfrm>
        </p:grpSpPr>
        <p:pic>
          <p:nvPicPr>
            <p:cNvPr id="21" name="Imagine 20">
              <a:extLst>
                <a:ext uri="{FF2B5EF4-FFF2-40B4-BE49-F238E27FC236}">
                  <a16:creationId xmlns:a16="http://schemas.microsoft.com/office/drawing/2014/main" id="{E959135D-232F-3D33-0FDD-45EDCCDC0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423" y="1747620"/>
              <a:ext cx="7339346" cy="4692045"/>
            </a:xfrm>
            <a:prstGeom prst="rect">
              <a:avLst/>
            </a:prstGeom>
          </p:spPr>
        </p:pic>
        <p:sp>
          <p:nvSpPr>
            <p:cNvPr id="22" name="Formă liberă: formă 21">
              <a:extLst>
                <a:ext uri="{FF2B5EF4-FFF2-40B4-BE49-F238E27FC236}">
                  <a16:creationId xmlns:a16="http://schemas.microsoft.com/office/drawing/2014/main" id="{C41F70B5-570E-3FDA-B707-EB1FB14E16DC}"/>
                </a:ext>
              </a:extLst>
            </p:cNvPr>
            <p:cNvSpPr/>
            <p:nvPr/>
          </p:nvSpPr>
          <p:spPr>
            <a:xfrm>
              <a:off x="1618775" y="2911978"/>
              <a:ext cx="5834057" cy="3107469"/>
            </a:xfrm>
            <a:custGeom>
              <a:avLst/>
              <a:gdLst>
                <a:gd name="connsiteX0" fmla="*/ 2833955 w 5834057"/>
                <a:gd name="connsiteY0" fmla="*/ 1759317 h 3103398"/>
                <a:gd name="connsiteX1" fmla="*/ 2563611 w 5834057"/>
                <a:gd name="connsiteY1" fmla="*/ 1711609 h 3103398"/>
                <a:gd name="connsiteX2" fmla="*/ 1903653 w 5834057"/>
                <a:gd name="connsiteY2" fmla="*/ 1600291 h 3103398"/>
                <a:gd name="connsiteX3" fmla="*/ 1450428 w 5834057"/>
                <a:gd name="connsiteY3" fmla="*/ 1576437 h 3103398"/>
                <a:gd name="connsiteX4" fmla="*/ 917691 w 5834057"/>
                <a:gd name="connsiteY4" fmla="*/ 1679804 h 3103398"/>
                <a:gd name="connsiteX5" fmla="*/ 615542 w 5834057"/>
                <a:gd name="connsiteY5" fmla="*/ 1711609 h 3103398"/>
                <a:gd name="connsiteX6" fmla="*/ 321343 w 5834057"/>
                <a:gd name="connsiteY6" fmla="*/ 1783171 h 3103398"/>
                <a:gd name="connsiteX7" fmla="*/ 178220 w 5834057"/>
                <a:gd name="connsiteY7" fmla="*/ 1759317 h 3103398"/>
                <a:gd name="connsiteX8" fmla="*/ 3291 w 5834057"/>
                <a:gd name="connsiteY8" fmla="*/ 1703658 h 3103398"/>
                <a:gd name="connsiteX9" fmla="*/ 74853 w 5834057"/>
                <a:gd name="connsiteY9" fmla="*/ 1544632 h 3103398"/>
                <a:gd name="connsiteX10" fmla="*/ 210025 w 5834057"/>
                <a:gd name="connsiteY10" fmla="*/ 1457167 h 3103398"/>
                <a:gd name="connsiteX11" fmla="*/ 384954 w 5834057"/>
                <a:gd name="connsiteY11" fmla="*/ 1321995 h 3103398"/>
                <a:gd name="connsiteX12" fmla="*/ 480369 w 5834057"/>
                <a:gd name="connsiteY12" fmla="*/ 1250433 h 3103398"/>
                <a:gd name="connsiteX13" fmla="*/ 559882 w 5834057"/>
                <a:gd name="connsiteY13" fmla="*/ 956235 h 3103398"/>
                <a:gd name="connsiteX14" fmla="*/ 591688 w 5834057"/>
                <a:gd name="connsiteY14" fmla="*/ 749501 h 3103398"/>
                <a:gd name="connsiteX15" fmla="*/ 623493 w 5834057"/>
                <a:gd name="connsiteY15" fmla="*/ 542767 h 3103398"/>
                <a:gd name="connsiteX16" fmla="*/ 631444 w 5834057"/>
                <a:gd name="connsiteY16" fmla="*/ 495060 h 3103398"/>
                <a:gd name="connsiteX17" fmla="*/ 838178 w 5834057"/>
                <a:gd name="connsiteY17" fmla="*/ 383741 h 3103398"/>
                <a:gd name="connsiteX18" fmla="*/ 997204 w 5834057"/>
                <a:gd name="connsiteY18" fmla="*/ 343985 h 3103398"/>
                <a:gd name="connsiteX19" fmla="*/ 1100571 w 5834057"/>
                <a:gd name="connsiteY19" fmla="*/ 288326 h 3103398"/>
                <a:gd name="connsiteX20" fmla="*/ 1283451 w 5834057"/>
                <a:gd name="connsiteY20" fmla="*/ 256520 h 3103398"/>
                <a:gd name="connsiteX21" fmla="*/ 1370915 w 5834057"/>
                <a:gd name="connsiteY21" fmla="*/ 137251 h 3103398"/>
                <a:gd name="connsiteX22" fmla="*/ 1410672 w 5834057"/>
                <a:gd name="connsiteY22" fmla="*/ 17981 h 3103398"/>
                <a:gd name="connsiteX23" fmla="*/ 1744627 w 5834057"/>
                <a:gd name="connsiteY23" fmla="*/ 2079 h 3103398"/>
                <a:gd name="connsiteX24" fmla="*/ 2189900 w 5834057"/>
                <a:gd name="connsiteY24" fmla="*/ 33884 h 3103398"/>
                <a:gd name="connsiteX25" fmla="*/ 2285315 w 5834057"/>
                <a:gd name="connsiteY25" fmla="*/ 33884 h 3103398"/>
                <a:gd name="connsiteX26" fmla="*/ 2698783 w 5834057"/>
                <a:gd name="connsiteY26" fmla="*/ 105446 h 3103398"/>
                <a:gd name="connsiteX27" fmla="*/ 3303082 w 5834057"/>
                <a:gd name="connsiteY27" fmla="*/ 192910 h 3103398"/>
                <a:gd name="connsiteX28" fmla="*/ 3422352 w 5834057"/>
                <a:gd name="connsiteY28" fmla="*/ 208813 h 3103398"/>
                <a:gd name="connsiteX29" fmla="*/ 3835820 w 5834057"/>
                <a:gd name="connsiteY29" fmla="*/ 272423 h 3103398"/>
                <a:gd name="connsiteX30" fmla="*/ 4360606 w 5834057"/>
                <a:gd name="connsiteY30" fmla="*/ 320131 h 3103398"/>
                <a:gd name="connsiteX31" fmla="*/ 4622999 w 5834057"/>
                <a:gd name="connsiteY31" fmla="*/ 439400 h 3103398"/>
                <a:gd name="connsiteX32" fmla="*/ 5171639 w 5834057"/>
                <a:gd name="connsiteY32" fmla="*/ 463254 h 3103398"/>
                <a:gd name="connsiteX33" fmla="*/ 5243201 w 5834057"/>
                <a:gd name="connsiteY33" fmla="*/ 495060 h 3103398"/>
                <a:gd name="connsiteX34" fmla="*/ 5624863 w 5834057"/>
                <a:gd name="connsiteY34" fmla="*/ 590475 h 3103398"/>
                <a:gd name="connsiteX35" fmla="*/ 5815695 w 5834057"/>
                <a:gd name="connsiteY35" fmla="*/ 773355 h 3103398"/>
                <a:gd name="connsiteX36" fmla="*/ 5815695 w 5834057"/>
                <a:gd name="connsiteY36" fmla="*/ 1003943 h 3103398"/>
                <a:gd name="connsiteX37" fmla="*/ 5720279 w 5834057"/>
                <a:gd name="connsiteY37" fmla="*/ 1250433 h 3103398"/>
                <a:gd name="connsiteX38" fmla="*/ 5624863 w 5834057"/>
                <a:gd name="connsiteY38" fmla="*/ 1488973 h 3103398"/>
                <a:gd name="connsiteX39" fmla="*/ 5569204 w 5834057"/>
                <a:gd name="connsiteY39" fmla="*/ 1974002 h 3103398"/>
                <a:gd name="connsiteX40" fmla="*/ 5553302 w 5834057"/>
                <a:gd name="connsiteY40" fmla="*/ 2156882 h 3103398"/>
                <a:gd name="connsiteX41" fmla="*/ 5441983 w 5834057"/>
                <a:gd name="connsiteY41" fmla="*/ 2466983 h 3103398"/>
                <a:gd name="connsiteX42" fmla="*/ 5441983 w 5834057"/>
                <a:gd name="connsiteY42" fmla="*/ 2482886 h 3103398"/>
                <a:gd name="connsiteX43" fmla="*/ 5282957 w 5834057"/>
                <a:gd name="connsiteY43" fmla="*/ 2808889 h 3103398"/>
                <a:gd name="connsiteX44" fmla="*/ 5227298 w 5834057"/>
                <a:gd name="connsiteY44" fmla="*/ 3023574 h 3103398"/>
                <a:gd name="connsiteX45" fmla="*/ 5115980 w 5834057"/>
                <a:gd name="connsiteY45" fmla="*/ 3103087 h 3103398"/>
                <a:gd name="connsiteX46" fmla="*/ 4774074 w 5834057"/>
                <a:gd name="connsiteY46" fmla="*/ 2999720 h 3103398"/>
                <a:gd name="connsiteX47" fmla="*/ 4360606 w 5834057"/>
                <a:gd name="connsiteY47" fmla="*/ 2689620 h 3103398"/>
                <a:gd name="connsiteX48" fmla="*/ 3788112 w 5834057"/>
                <a:gd name="connsiteY48" fmla="*/ 2188687 h 3103398"/>
                <a:gd name="connsiteX49" fmla="*/ 3358742 w 5834057"/>
                <a:gd name="connsiteY49" fmla="*/ 1942197 h 3103398"/>
                <a:gd name="connsiteX50" fmla="*/ 2929371 w 5834057"/>
                <a:gd name="connsiteY50" fmla="*/ 1814976 h 3103398"/>
                <a:gd name="connsiteX51" fmla="*/ 2635173 w 5834057"/>
                <a:gd name="connsiteY51" fmla="*/ 1719560 h 3103398"/>
                <a:gd name="connsiteX52" fmla="*/ 2444342 w 5834057"/>
                <a:gd name="connsiteY52" fmla="*/ 1655950 h 3103398"/>
                <a:gd name="connsiteX0" fmla="*/ 2833955 w 5834057"/>
                <a:gd name="connsiteY0" fmla="*/ 1759317 h 3103398"/>
                <a:gd name="connsiteX1" fmla="*/ 2563611 w 5834057"/>
                <a:gd name="connsiteY1" fmla="*/ 1711609 h 3103398"/>
                <a:gd name="connsiteX2" fmla="*/ 1903653 w 5834057"/>
                <a:gd name="connsiteY2" fmla="*/ 1600291 h 3103398"/>
                <a:gd name="connsiteX3" fmla="*/ 1450428 w 5834057"/>
                <a:gd name="connsiteY3" fmla="*/ 1576437 h 3103398"/>
                <a:gd name="connsiteX4" fmla="*/ 917691 w 5834057"/>
                <a:gd name="connsiteY4" fmla="*/ 1679804 h 3103398"/>
                <a:gd name="connsiteX5" fmla="*/ 615542 w 5834057"/>
                <a:gd name="connsiteY5" fmla="*/ 1711609 h 3103398"/>
                <a:gd name="connsiteX6" fmla="*/ 321343 w 5834057"/>
                <a:gd name="connsiteY6" fmla="*/ 1783171 h 3103398"/>
                <a:gd name="connsiteX7" fmla="*/ 178220 w 5834057"/>
                <a:gd name="connsiteY7" fmla="*/ 1759317 h 3103398"/>
                <a:gd name="connsiteX8" fmla="*/ 3291 w 5834057"/>
                <a:gd name="connsiteY8" fmla="*/ 1703658 h 3103398"/>
                <a:gd name="connsiteX9" fmla="*/ 74853 w 5834057"/>
                <a:gd name="connsiteY9" fmla="*/ 1544632 h 3103398"/>
                <a:gd name="connsiteX10" fmla="*/ 210025 w 5834057"/>
                <a:gd name="connsiteY10" fmla="*/ 1457167 h 3103398"/>
                <a:gd name="connsiteX11" fmla="*/ 384954 w 5834057"/>
                <a:gd name="connsiteY11" fmla="*/ 1321995 h 3103398"/>
                <a:gd name="connsiteX12" fmla="*/ 480369 w 5834057"/>
                <a:gd name="connsiteY12" fmla="*/ 1250433 h 3103398"/>
                <a:gd name="connsiteX13" fmla="*/ 559882 w 5834057"/>
                <a:gd name="connsiteY13" fmla="*/ 956235 h 3103398"/>
                <a:gd name="connsiteX14" fmla="*/ 591688 w 5834057"/>
                <a:gd name="connsiteY14" fmla="*/ 749501 h 3103398"/>
                <a:gd name="connsiteX15" fmla="*/ 623493 w 5834057"/>
                <a:gd name="connsiteY15" fmla="*/ 542767 h 3103398"/>
                <a:gd name="connsiteX16" fmla="*/ 631444 w 5834057"/>
                <a:gd name="connsiteY16" fmla="*/ 495060 h 3103398"/>
                <a:gd name="connsiteX17" fmla="*/ 838178 w 5834057"/>
                <a:gd name="connsiteY17" fmla="*/ 383741 h 3103398"/>
                <a:gd name="connsiteX18" fmla="*/ 997204 w 5834057"/>
                <a:gd name="connsiteY18" fmla="*/ 343985 h 3103398"/>
                <a:gd name="connsiteX19" fmla="*/ 1100571 w 5834057"/>
                <a:gd name="connsiteY19" fmla="*/ 288326 h 3103398"/>
                <a:gd name="connsiteX20" fmla="*/ 1283451 w 5834057"/>
                <a:gd name="connsiteY20" fmla="*/ 256520 h 3103398"/>
                <a:gd name="connsiteX21" fmla="*/ 1370915 w 5834057"/>
                <a:gd name="connsiteY21" fmla="*/ 137251 h 3103398"/>
                <a:gd name="connsiteX22" fmla="*/ 1410672 w 5834057"/>
                <a:gd name="connsiteY22" fmla="*/ 17981 h 3103398"/>
                <a:gd name="connsiteX23" fmla="*/ 1744627 w 5834057"/>
                <a:gd name="connsiteY23" fmla="*/ 2079 h 3103398"/>
                <a:gd name="connsiteX24" fmla="*/ 2189900 w 5834057"/>
                <a:gd name="connsiteY24" fmla="*/ 33884 h 3103398"/>
                <a:gd name="connsiteX25" fmla="*/ 2285315 w 5834057"/>
                <a:gd name="connsiteY25" fmla="*/ 33884 h 3103398"/>
                <a:gd name="connsiteX26" fmla="*/ 2698783 w 5834057"/>
                <a:gd name="connsiteY26" fmla="*/ 105446 h 3103398"/>
                <a:gd name="connsiteX27" fmla="*/ 3303082 w 5834057"/>
                <a:gd name="connsiteY27" fmla="*/ 192910 h 3103398"/>
                <a:gd name="connsiteX28" fmla="*/ 3422352 w 5834057"/>
                <a:gd name="connsiteY28" fmla="*/ 208813 h 3103398"/>
                <a:gd name="connsiteX29" fmla="*/ 3835820 w 5834057"/>
                <a:gd name="connsiteY29" fmla="*/ 272423 h 3103398"/>
                <a:gd name="connsiteX30" fmla="*/ 4360606 w 5834057"/>
                <a:gd name="connsiteY30" fmla="*/ 320131 h 3103398"/>
                <a:gd name="connsiteX31" fmla="*/ 4622999 w 5834057"/>
                <a:gd name="connsiteY31" fmla="*/ 439400 h 3103398"/>
                <a:gd name="connsiteX32" fmla="*/ 5171639 w 5834057"/>
                <a:gd name="connsiteY32" fmla="*/ 463254 h 3103398"/>
                <a:gd name="connsiteX33" fmla="*/ 5243201 w 5834057"/>
                <a:gd name="connsiteY33" fmla="*/ 495060 h 3103398"/>
                <a:gd name="connsiteX34" fmla="*/ 5624863 w 5834057"/>
                <a:gd name="connsiteY34" fmla="*/ 590475 h 3103398"/>
                <a:gd name="connsiteX35" fmla="*/ 5815695 w 5834057"/>
                <a:gd name="connsiteY35" fmla="*/ 773355 h 3103398"/>
                <a:gd name="connsiteX36" fmla="*/ 5815695 w 5834057"/>
                <a:gd name="connsiteY36" fmla="*/ 1003943 h 3103398"/>
                <a:gd name="connsiteX37" fmla="*/ 5720279 w 5834057"/>
                <a:gd name="connsiteY37" fmla="*/ 1250433 h 3103398"/>
                <a:gd name="connsiteX38" fmla="*/ 5624863 w 5834057"/>
                <a:gd name="connsiteY38" fmla="*/ 1488973 h 3103398"/>
                <a:gd name="connsiteX39" fmla="*/ 5569204 w 5834057"/>
                <a:gd name="connsiteY39" fmla="*/ 1974002 h 3103398"/>
                <a:gd name="connsiteX40" fmla="*/ 5553302 w 5834057"/>
                <a:gd name="connsiteY40" fmla="*/ 2156882 h 3103398"/>
                <a:gd name="connsiteX41" fmla="*/ 5441983 w 5834057"/>
                <a:gd name="connsiteY41" fmla="*/ 2466983 h 3103398"/>
                <a:gd name="connsiteX42" fmla="*/ 5441983 w 5834057"/>
                <a:gd name="connsiteY42" fmla="*/ 2482886 h 3103398"/>
                <a:gd name="connsiteX43" fmla="*/ 5282957 w 5834057"/>
                <a:gd name="connsiteY43" fmla="*/ 2808889 h 3103398"/>
                <a:gd name="connsiteX44" fmla="*/ 5227298 w 5834057"/>
                <a:gd name="connsiteY44" fmla="*/ 3023574 h 3103398"/>
                <a:gd name="connsiteX45" fmla="*/ 5115980 w 5834057"/>
                <a:gd name="connsiteY45" fmla="*/ 3103087 h 3103398"/>
                <a:gd name="connsiteX46" fmla="*/ 4774074 w 5834057"/>
                <a:gd name="connsiteY46" fmla="*/ 2999720 h 3103398"/>
                <a:gd name="connsiteX47" fmla="*/ 4360606 w 5834057"/>
                <a:gd name="connsiteY47" fmla="*/ 2689620 h 3103398"/>
                <a:gd name="connsiteX48" fmla="*/ 3788112 w 5834057"/>
                <a:gd name="connsiteY48" fmla="*/ 2188687 h 3103398"/>
                <a:gd name="connsiteX49" fmla="*/ 3358742 w 5834057"/>
                <a:gd name="connsiteY49" fmla="*/ 1942197 h 3103398"/>
                <a:gd name="connsiteX50" fmla="*/ 2929371 w 5834057"/>
                <a:gd name="connsiteY50" fmla="*/ 1814976 h 3103398"/>
                <a:gd name="connsiteX51" fmla="*/ 2635173 w 5834057"/>
                <a:gd name="connsiteY51" fmla="*/ 1719560 h 3103398"/>
                <a:gd name="connsiteX52" fmla="*/ 2444342 w 5834057"/>
                <a:gd name="connsiteY52" fmla="*/ 1655950 h 3103398"/>
                <a:gd name="connsiteX53" fmla="*/ 2833955 w 5834057"/>
                <a:gd name="connsiteY53" fmla="*/ 1759317 h 3103398"/>
                <a:gd name="connsiteX0" fmla="*/ 2833955 w 5834057"/>
                <a:gd name="connsiteY0" fmla="*/ 1759317 h 3103398"/>
                <a:gd name="connsiteX1" fmla="*/ 2563611 w 5834057"/>
                <a:gd name="connsiteY1" fmla="*/ 1711609 h 3103398"/>
                <a:gd name="connsiteX2" fmla="*/ 1903653 w 5834057"/>
                <a:gd name="connsiteY2" fmla="*/ 1600291 h 3103398"/>
                <a:gd name="connsiteX3" fmla="*/ 1450428 w 5834057"/>
                <a:gd name="connsiteY3" fmla="*/ 1576437 h 3103398"/>
                <a:gd name="connsiteX4" fmla="*/ 917691 w 5834057"/>
                <a:gd name="connsiteY4" fmla="*/ 1679804 h 3103398"/>
                <a:gd name="connsiteX5" fmla="*/ 615542 w 5834057"/>
                <a:gd name="connsiteY5" fmla="*/ 1711609 h 3103398"/>
                <a:gd name="connsiteX6" fmla="*/ 321343 w 5834057"/>
                <a:gd name="connsiteY6" fmla="*/ 1783171 h 3103398"/>
                <a:gd name="connsiteX7" fmla="*/ 178220 w 5834057"/>
                <a:gd name="connsiteY7" fmla="*/ 1759317 h 3103398"/>
                <a:gd name="connsiteX8" fmla="*/ 3291 w 5834057"/>
                <a:gd name="connsiteY8" fmla="*/ 1703658 h 3103398"/>
                <a:gd name="connsiteX9" fmla="*/ 74853 w 5834057"/>
                <a:gd name="connsiteY9" fmla="*/ 1544632 h 3103398"/>
                <a:gd name="connsiteX10" fmla="*/ 210025 w 5834057"/>
                <a:gd name="connsiteY10" fmla="*/ 1457167 h 3103398"/>
                <a:gd name="connsiteX11" fmla="*/ 384954 w 5834057"/>
                <a:gd name="connsiteY11" fmla="*/ 1321995 h 3103398"/>
                <a:gd name="connsiteX12" fmla="*/ 480369 w 5834057"/>
                <a:gd name="connsiteY12" fmla="*/ 1250433 h 3103398"/>
                <a:gd name="connsiteX13" fmla="*/ 559882 w 5834057"/>
                <a:gd name="connsiteY13" fmla="*/ 956235 h 3103398"/>
                <a:gd name="connsiteX14" fmla="*/ 591688 w 5834057"/>
                <a:gd name="connsiteY14" fmla="*/ 749501 h 3103398"/>
                <a:gd name="connsiteX15" fmla="*/ 623493 w 5834057"/>
                <a:gd name="connsiteY15" fmla="*/ 542767 h 3103398"/>
                <a:gd name="connsiteX16" fmla="*/ 631444 w 5834057"/>
                <a:gd name="connsiteY16" fmla="*/ 495060 h 3103398"/>
                <a:gd name="connsiteX17" fmla="*/ 838178 w 5834057"/>
                <a:gd name="connsiteY17" fmla="*/ 383741 h 3103398"/>
                <a:gd name="connsiteX18" fmla="*/ 997204 w 5834057"/>
                <a:gd name="connsiteY18" fmla="*/ 343985 h 3103398"/>
                <a:gd name="connsiteX19" fmla="*/ 1100571 w 5834057"/>
                <a:gd name="connsiteY19" fmla="*/ 288326 h 3103398"/>
                <a:gd name="connsiteX20" fmla="*/ 1283451 w 5834057"/>
                <a:gd name="connsiteY20" fmla="*/ 256520 h 3103398"/>
                <a:gd name="connsiteX21" fmla="*/ 1370915 w 5834057"/>
                <a:gd name="connsiteY21" fmla="*/ 137251 h 3103398"/>
                <a:gd name="connsiteX22" fmla="*/ 1410672 w 5834057"/>
                <a:gd name="connsiteY22" fmla="*/ 17981 h 3103398"/>
                <a:gd name="connsiteX23" fmla="*/ 1744627 w 5834057"/>
                <a:gd name="connsiteY23" fmla="*/ 2079 h 3103398"/>
                <a:gd name="connsiteX24" fmla="*/ 2189900 w 5834057"/>
                <a:gd name="connsiteY24" fmla="*/ 33884 h 3103398"/>
                <a:gd name="connsiteX25" fmla="*/ 2285315 w 5834057"/>
                <a:gd name="connsiteY25" fmla="*/ 33884 h 3103398"/>
                <a:gd name="connsiteX26" fmla="*/ 2698783 w 5834057"/>
                <a:gd name="connsiteY26" fmla="*/ 105446 h 3103398"/>
                <a:gd name="connsiteX27" fmla="*/ 3303082 w 5834057"/>
                <a:gd name="connsiteY27" fmla="*/ 192910 h 3103398"/>
                <a:gd name="connsiteX28" fmla="*/ 3422352 w 5834057"/>
                <a:gd name="connsiteY28" fmla="*/ 208813 h 3103398"/>
                <a:gd name="connsiteX29" fmla="*/ 3835820 w 5834057"/>
                <a:gd name="connsiteY29" fmla="*/ 272423 h 3103398"/>
                <a:gd name="connsiteX30" fmla="*/ 4360606 w 5834057"/>
                <a:gd name="connsiteY30" fmla="*/ 320131 h 3103398"/>
                <a:gd name="connsiteX31" fmla="*/ 4622999 w 5834057"/>
                <a:gd name="connsiteY31" fmla="*/ 439400 h 3103398"/>
                <a:gd name="connsiteX32" fmla="*/ 5171639 w 5834057"/>
                <a:gd name="connsiteY32" fmla="*/ 463254 h 3103398"/>
                <a:gd name="connsiteX33" fmla="*/ 5243201 w 5834057"/>
                <a:gd name="connsiteY33" fmla="*/ 495060 h 3103398"/>
                <a:gd name="connsiteX34" fmla="*/ 5624863 w 5834057"/>
                <a:gd name="connsiteY34" fmla="*/ 590475 h 3103398"/>
                <a:gd name="connsiteX35" fmla="*/ 5815695 w 5834057"/>
                <a:gd name="connsiteY35" fmla="*/ 773355 h 3103398"/>
                <a:gd name="connsiteX36" fmla="*/ 5815695 w 5834057"/>
                <a:gd name="connsiteY36" fmla="*/ 1003943 h 3103398"/>
                <a:gd name="connsiteX37" fmla="*/ 5720279 w 5834057"/>
                <a:gd name="connsiteY37" fmla="*/ 1250433 h 3103398"/>
                <a:gd name="connsiteX38" fmla="*/ 5624863 w 5834057"/>
                <a:gd name="connsiteY38" fmla="*/ 1488973 h 3103398"/>
                <a:gd name="connsiteX39" fmla="*/ 5569204 w 5834057"/>
                <a:gd name="connsiteY39" fmla="*/ 1974002 h 3103398"/>
                <a:gd name="connsiteX40" fmla="*/ 5553302 w 5834057"/>
                <a:gd name="connsiteY40" fmla="*/ 2156882 h 3103398"/>
                <a:gd name="connsiteX41" fmla="*/ 5441983 w 5834057"/>
                <a:gd name="connsiteY41" fmla="*/ 2466983 h 3103398"/>
                <a:gd name="connsiteX42" fmla="*/ 5441983 w 5834057"/>
                <a:gd name="connsiteY42" fmla="*/ 2482886 h 3103398"/>
                <a:gd name="connsiteX43" fmla="*/ 5282957 w 5834057"/>
                <a:gd name="connsiteY43" fmla="*/ 2808889 h 3103398"/>
                <a:gd name="connsiteX44" fmla="*/ 5227298 w 5834057"/>
                <a:gd name="connsiteY44" fmla="*/ 3023574 h 3103398"/>
                <a:gd name="connsiteX45" fmla="*/ 5115980 w 5834057"/>
                <a:gd name="connsiteY45" fmla="*/ 3103087 h 3103398"/>
                <a:gd name="connsiteX46" fmla="*/ 4774074 w 5834057"/>
                <a:gd name="connsiteY46" fmla="*/ 2999720 h 3103398"/>
                <a:gd name="connsiteX47" fmla="*/ 4360606 w 5834057"/>
                <a:gd name="connsiteY47" fmla="*/ 2689620 h 3103398"/>
                <a:gd name="connsiteX48" fmla="*/ 3788112 w 5834057"/>
                <a:gd name="connsiteY48" fmla="*/ 2188687 h 3103398"/>
                <a:gd name="connsiteX49" fmla="*/ 3358742 w 5834057"/>
                <a:gd name="connsiteY49" fmla="*/ 1942197 h 3103398"/>
                <a:gd name="connsiteX50" fmla="*/ 2929371 w 5834057"/>
                <a:gd name="connsiteY50" fmla="*/ 1814976 h 3103398"/>
                <a:gd name="connsiteX51" fmla="*/ 2635173 w 5834057"/>
                <a:gd name="connsiteY51" fmla="*/ 1719560 h 3103398"/>
                <a:gd name="connsiteX52" fmla="*/ 2833955 w 5834057"/>
                <a:gd name="connsiteY52" fmla="*/ 1759317 h 3103398"/>
                <a:gd name="connsiteX0" fmla="*/ 2833955 w 5834057"/>
                <a:gd name="connsiteY0" fmla="*/ 1759317 h 3103398"/>
                <a:gd name="connsiteX1" fmla="*/ 2563611 w 5834057"/>
                <a:gd name="connsiteY1" fmla="*/ 1711609 h 3103398"/>
                <a:gd name="connsiteX2" fmla="*/ 1903653 w 5834057"/>
                <a:gd name="connsiteY2" fmla="*/ 1600291 h 3103398"/>
                <a:gd name="connsiteX3" fmla="*/ 1450428 w 5834057"/>
                <a:gd name="connsiteY3" fmla="*/ 1576437 h 3103398"/>
                <a:gd name="connsiteX4" fmla="*/ 917691 w 5834057"/>
                <a:gd name="connsiteY4" fmla="*/ 1679804 h 3103398"/>
                <a:gd name="connsiteX5" fmla="*/ 615542 w 5834057"/>
                <a:gd name="connsiteY5" fmla="*/ 1711609 h 3103398"/>
                <a:gd name="connsiteX6" fmla="*/ 321343 w 5834057"/>
                <a:gd name="connsiteY6" fmla="*/ 1783171 h 3103398"/>
                <a:gd name="connsiteX7" fmla="*/ 178220 w 5834057"/>
                <a:gd name="connsiteY7" fmla="*/ 1759317 h 3103398"/>
                <a:gd name="connsiteX8" fmla="*/ 3291 w 5834057"/>
                <a:gd name="connsiteY8" fmla="*/ 1703658 h 3103398"/>
                <a:gd name="connsiteX9" fmla="*/ 74853 w 5834057"/>
                <a:gd name="connsiteY9" fmla="*/ 1544632 h 3103398"/>
                <a:gd name="connsiteX10" fmla="*/ 210025 w 5834057"/>
                <a:gd name="connsiteY10" fmla="*/ 1457167 h 3103398"/>
                <a:gd name="connsiteX11" fmla="*/ 384954 w 5834057"/>
                <a:gd name="connsiteY11" fmla="*/ 1321995 h 3103398"/>
                <a:gd name="connsiteX12" fmla="*/ 480369 w 5834057"/>
                <a:gd name="connsiteY12" fmla="*/ 1250433 h 3103398"/>
                <a:gd name="connsiteX13" fmla="*/ 559882 w 5834057"/>
                <a:gd name="connsiteY13" fmla="*/ 956235 h 3103398"/>
                <a:gd name="connsiteX14" fmla="*/ 591688 w 5834057"/>
                <a:gd name="connsiteY14" fmla="*/ 749501 h 3103398"/>
                <a:gd name="connsiteX15" fmla="*/ 623493 w 5834057"/>
                <a:gd name="connsiteY15" fmla="*/ 542767 h 3103398"/>
                <a:gd name="connsiteX16" fmla="*/ 631444 w 5834057"/>
                <a:gd name="connsiteY16" fmla="*/ 495060 h 3103398"/>
                <a:gd name="connsiteX17" fmla="*/ 838178 w 5834057"/>
                <a:gd name="connsiteY17" fmla="*/ 383741 h 3103398"/>
                <a:gd name="connsiteX18" fmla="*/ 997204 w 5834057"/>
                <a:gd name="connsiteY18" fmla="*/ 343985 h 3103398"/>
                <a:gd name="connsiteX19" fmla="*/ 1100571 w 5834057"/>
                <a:gd name="connsiteY19" fmla="*/ 288326 h 3103398"/>
                <a:gd name="connsiteX20" fmla="*/ 1283451 w 5834057"/>
                <a:gd name="connsiteY20" fmla="*/ 256520 h 3103398"/>
                <a:gd name="connsiteX21" fmla="*/ 1370915 w 5834057"/>
                <a:gd name="connsiteY21" fmla="*/ 137251 h 3103398"/>
                <a:gd name="connsiteX22" fmla="*/ 1410672 w 5834057"/>
                <a:gd name="connsiteY22" fmla="*/ 17981 h 3103398"/>
                <a:gd name="connsiteX23" fmla="*/ 1744627 w 5834057"/>
                <a:gd name="connsiteY23" fmla="*/ 2079 h 3103398"/>
                <a:gd name="connsiteX24" fmla="*/ 2189900 w 5834057"/>
                <a:gd name="connsiteY24" fmla="*/ 33884 h 3103398"/>
                <a:gd name="connsiteX25" fmla="*/ 2285315 w 5834057"/>
                <a:gd name="connsiteY25" fmla="*/ 33884 h 3103398"/>
                <a:gd name="connsiteX26" fmla="*/ 2698783 w 5834057"/>
                <a:gd name="connsiteY26" fmla="*/ 105446 h 3103398"/>
                <a:gd name="connsiteX27" fmla="*/ 3303082 w 5834057"/>
                <a:gd name="connsiteY27" fmla="*/ 192910 h 3103398"/>
                <a:gd name="connsiteX28" fmla="*/ 3422352 w 5834057"/>
                <a:gd name="connsiteY28" fmla="*/ 208813 h 3103398"/>
                <a:gd name="connsiteX29" fmla="*/ 3835820 w 5834057"/>
                <a:gd name="connsiteY29" fmla="*/ 272423 h 3103398"/>
                <a:gd name="connsiteX30" fmla="*/ 4360606 w 5834057"/>
                <a:gd name="connsiteY30" fmla="*/ 320131 h 3103398"/>
                <a:gd name="connsiteX31" fmla="*/ 4622999 w 5834057"/>
                <a:gd name="connsiteY31" fmla="*/ 439400 h 3103398"/>
                <a:gd name="connsiteX32" fmla="*/ 5171639 w 5834057"/>
                <a:gd name="connsiteY32" fmla="*/ 463254 h 3103398"/>
                <a:gd name="connsiteX33" fmla="*/ 5243201 w 5834057"/>
                <a:gd name="connsiteY33" fmla="*/ 495060 h 3103398"/>
                <a:gd name="connsiteX34" fmla="*/ 5624863 w 5834057"/>
                <a:gd name="connsiteY34" fmla="*/ 590475 h 3103398"/>
                <a:gd name="connsiteX35" fmla="*/ 5815695 w 5834057"/>
                <a:gd name="connsiteY35" fmla="*/ 773355 h 3103398"/>
                <a:gd name="connsiteX36" fmla="*/ 5815695 w 5834057"/>
                <a:gd name="connsiteY36" fmla="*/ 1003943 h 3103398"/>
                <a:gd name="connsiteX37" fmla="*/ 5720279 w 5834057"/>
                <a:gd name="connsiteY37" fmla="*/ 1250433 h 3103398"/>
                <a:gd name="connsiteX38" fmla="*/ 5624863 w 5834057"/>
                <a:gd name="connsiteY38" fmla="*/ 1488973 h 3103398"/>
                <a:gd name="connsiteX39" fmla="*/ 5569204 w 5834057"/>
                <a:gd name="connsiteY39" fmla="*/ 1974002 h 3103398"/>
                <a:gd name="connsiteX40" fmla="*/ 5553302 w 5834057"/>
                <a:gd name="connsiteY40" fmla="*/ 2156882 h 3103398"/>
                <a:gd name="connsiteX41" fmla="*/ 5441983 w 5834057"/>
                <a:gd name="connsiteY41" fmla="*/ 2466983 h 3103398"/>
                <a:gd name="connsiteX42" fmla="*/ 5441983 w 5834057"/>
                <a:gd name="connsiteY42" fmla="*/ 2482886 h 3103398"/>
                <a:gd name="connsiteX43" fmla="*/ 5282957 w 5834057"/>
                <a:gd name="connsiteY43" fmla="*/ 2808889 h 3103398"/>
                <a:gd name="connsiteX44" fmla="*/ 5227298 w 5834057"/>
                <a:gd name="connsiteY44" fmla="*/ 3023574 h 3103398"/>
                <a:gd name="connsiteX45" fmla="*/ 5115980 w 5834057"/>
                <a:gd name="connsiteY45" fmla="*/ 3103087 h 3103398"/>
                <a:gd name="connsiteX46" fmla="*/ 4774074 w 5834057"/>
                <a:gd name="connsiteY46" fmla="*/ 2999720 h 3103398"/>
                <a:gd name="connsiteX47" fmla="*/ 4360606 w 5834057"/>
                <a:gd name="connsiteY47" fmla="*/ 2689620 h 3103398"/>
                <a:gd name="connsiteX48" fmla="*/ 3788112 w 5834057"/>
                <a:gd name="connsiteY48" fmla="*/ 2188687 h 3103398"/>
                <a:gd name="connsiteX49" fmla="*/ 3358742 w 5834057"/>
                <a:gd name="connsiteY49" fmla="*/ 1942197 h 3103398"/>
                <a:gd name="connsiteX50" fmla="*/ 2929371 w 5834057"/>
                <a:gd name="connsiteY50" fmla="*/ 1814976 h 3103398"/>
                <a:gd name="connsiteX51" fmla="*/ 2833955 w 5834057"/>
                <a:gd name="connsiteY51" fmla="*/ 1759317 h 3103398"/>
                <a:gd name="connsiteX0" fmla="*/ 2833955 w 5834057"/>
                <a:gd name="connsiteY0" fmla="*/ 1759317 h 3103398"/>
                <a:gd name="connsiteX1" fmla="*/ 2563611 w 5834057"/>
                <a:gd name="connsiteY1" fmla="*/ 1711609 h 3103398"/>
                <a:gd name="connsiteX2" fmla="*/ 1903653 w 5834057"/>
                <a:gd name="connsiteY2" fmla="*/ 1600291 h 3103398"/>
                <a:gd name="connsiteX3" fmla="*/ 1450428 w 5834057"/>
                <a:gd name="connsiteY3" fmla="*/ 1576437 h 3103398"/>
                <a:gd name="connsiteX4" fmla="*/ 917691 w 5834057"/>
                <a:gd name="connsiteY4" fmla="*/ 1679804 h 3103398"/>
                <a:gd name="connsiteX5" fmla="*/ 615542 w 5834057"/>
                <a:gd name="connsiteY5" fmla="*/ 1711609 h 3103398"/>
                <a:gd name="connsiteX6" fmla="*/ 321343 w 5834057"/>
                <a:gd name="connsiteY6" fmla="*/ 1783171 h 3103398"/>
                <a:gd name="connsiteX7" fmla="*/ 178220 w 5834057"/>
                <a:gd name="connsiteY7" fmla="*/ 1759317 h 3103398"/>
                <a:gd name="connsiteX8" fmla="*/ 3291 w 5834057"/>
                <a:gd name="connsiteY8" fmla="*/ 1703658 h 3103398"/>
                <a:gd name="connsiteX9" fmla="*/ 74853 w 5834057"/>
                <a:gd name="connsiteY9" fmla="*/ 1544632 h 3103398"/>
                <a:gd name="connsiteX10" fmla="*/ 210025 w 5834057"/>
                <a:gd name="connsiteY10" fmla="*/ 1457167 h 3103398"/>
                <a:gd name="connsiteX11" fmla="*/ 384954 w 5834057"/>
                <a:gd name="connsiteY11" fmla="*/ 1321995 h 3103398"/>
                <a:gd name="connsiteX12" fmla="*/ 480369 w 5834057"/>
                <a:gd name="connsiteY12" fmla="*/ 1250433 h 3103398"/>
                <a:gd name="connsiteX13" fmla="*/ 559882 w 5834057"/>
                <a:gd name="connsiteY13" fmla="*/ 956235 h 3103398"/>
                <a:gd name="connsiteX14" fmla="*/ 591688 w 5834057"/>
                <a:gd name="connsiteY14" fmla="*/ 749501 h 3103398"/>
                <a:gd name="connsiteX15" fmla="*/ 623493 w 5834057"/>
                <a:gd name="connsiteY15" fmla="*/ 542767 h 3103398"/>
                <a:gd name="connsiteX16" fmla="*/ 631444 w 5834057"/>
                <a:gd name="connsiteY16" fmla="*/ 495060 h 3103398"/>
                <a:gd name="connsiteX17" fmla="*/ 838178 w 5834057"/>
                <a:gd name="connsiteY17" fmla="*/ 383741 h 3103398"/>
                <a:gd name="connsiteX18" fmla="*/ 997204 w 5834057"/>
                <a:gd name="connsiteY18" fmla="*/ 343985 h 3103398"/>
                <a:gd name="connsiteX19" fmla="*/ 1100571 w 5834057"/>
                <a:gd name="connsiteY19" fmla="*/ 288326 h 3103398"/>
                <a:gd name="connsiteX20" fmla="*/ 1283451 w 5834057"/>
                <a:gd name="connsiteY20" fmla="*/ 256520 h 3103398"/>
                <a:gd name="connsiteX21" fmla="*/ 1370915 w 5834057"/>
                <a:gd name="connsiteY21" fmla="*/ 137251 h 3103398"/>
                <a:gd name="connsiteX22" fmla="*/ 1410672 w 5834057"/>
                <a:gd name="connsiteY22" fmla="*/ 17981 h 3103398"/>
                <a:gd name="connsiteX23" fmla="*/ 1744627 w 5834057"/>
                <a:gd name="connsiteY23" fmla="*/ 2079 h 3103398"/>
                <a:gd name="connsiteX24" fmla="*/ 2189900 w 5834057"/>
                <a:gd name="connsiteY24" fmla="*/ 33884 h 3103398"/>
                <a:gd name="connsiteX25" fmla="*/ 2285315 w 5834057"/>
                <a:gd name="connsiteY25" fmla="*/ 33884 h 3103398"/>
                <a:gd name="connsiteX26" fmla="*/ 2698783 w 5834057"/>
                <a:gd name="connsiteY26" fmla="*/ 105446 h 3103398"/>
                <a:gd name="connsiteX27" fmla="*/ 3303082 w 5834057"/>
                <a:gd name="connsiteY27" fmla="*/ 192910 h 3103398"/>
                <a:gd name="connsiteX28" fmla="*/ 3422352 w 5834057"/>
                <a:gd name="connsiteY28" fmla="*/ 208813 h 3103398"/>
                <a:gd name="connsiteX29" fmla="*/ 3835820 w 5834057"/>
                <a:gd name="connsiteY29" fmla="*/ 272423 h 3103398"/>
                <a:gd name="connsiteX30" fmla="*/ 4360606 w 5834057"/>
                <a:gd name="connsiteY30" fmla="*/ 320131 h 3103398"/>
                <a:gd name="connsiteX31" fmla="*/ 4622999 w 5834057"/>
                <a:gd name="connsiteY31" fmla="*/ 439400 h 3103398"/>
                <a:gd name="connsiteX32" fmla="*/ 5171639 w 5834057"/>
                <a:gd name="connsiteY32" fmla="*/ 463254 h 3103398"/>
                <a:gd name="connsiteX33" fmla="*/ 5243201 w 5834057"/>
                <a:gd name="connsiteY33" fmla="*/ 495060 h 3103398"/>
                <a:gd name="connsiteX34" fmla="*/ 5624863 w 5834057"/>
                <a:gd name="connsiteY34" fmla="*/ 590475 h 3103398"/>
                <a:gd name="connsiteX35" fmla="*/ 5815695 w 5834057"/>
                <a:gd name="connsiteY35" fmla="*/ 773355 h 3103398"/>
                <a:gd name="connsiteX36" fmla="*/ 5815695 w 5834057"/>
                <a:gd name="connsiteY36" fmla="*/ 1003943 h 3103398"/>
                <a:gd name="connsiteX37" fmla="*/ 5720279 w 5834057"/>
                <a:gd name="connsiteY37" fmla="*/ 1250433 h 3103398"/>
                <a:gd name="connsiteX38" fmla="*/ 5624863 w 5834057"/>
                <a:gd name="connsiteY38" fmla="*/ 1488973 h 3103398"/>
                <a:gd name="connsiteX39" fmla="*/ 5569204 w 5834057"/>
                <a:gd name="connsiteY39" fmla="*/ 1974002 h 3103398"/>
                <a:gd name="connsiteX40" fmla="*/ 5553302 w 5834057"/>
                <a:gd name="connsiteY40" fmla="*/ 2156882 h 3103398"/>
                <a:gd name="connsiteX41" fmla="*/ 5441983 w 5834057"/>
                <a:gd name="connsiteY41" fmla="*/ 2466983 h 3103398"/>
                <a:gd name="connsiteX42" fmla="*/ 5441983 w 5834057"/>
                <a:gd name="connsiteY42" fmla="*/ 2482886 h 3103398"/>
                <a:gd name="connsiteX43" fmla="*/ 5282957 w 5834057"/>
                <a:gd name="connsiteY43" fmla="*/ 2808889 h 3103398"/>
                <a:gd name="connsiteX44" fmla="*/ 5227298 w 5834057"/>
                <a:gd name="connsiteY44" fmla="*/ 3023574 h 3103398"/>
                <a:gd name="connsiteX45" fmla="*/ 5115980 w 5834057"/>
                <a:gd name="connsiteY45" fmla="*/ 3103087 h 3103398"/>
                <a:gd name="connsiteX46" fmla="*/ 4774074 w 5834057"/>
                <a:gd name="connsiteY46" fmla="*/ 2999720 h 3103398"/>
                <a:gd name="connsiteX47" fmla="*/ 4360606 w 5834057"/>
                <a:gd name="connsiteY47" fmla="*/ 2689620 h 3103398"/>
                <a:gd name="connsiteX48" fmla="*/ 3788112 w 5834057"/>
                <a:gd name="connsiteY48" fmla="*/ 2188687 h 3103398"/>
                <a:gd name="connsiteX49" fmla="*/ 3358742 w 5834057"/>
                <a:gd name="connsiteY49" fmla="*/ 1942197 h 3103398"/>
                <a:gd name="connsiteX50" fmla="*/ 3030971 w 5834057"/>
                <a:gd name="connsiteY50" fmla="*/ 1826929 h 3103398"/>
                <a:gd name="connsiteX51" fmla="*/ 2833955 w 5834057"/>
                <a:gd name="connsiteY51" fmla="*/ 1759317 h 3103398"/>
                <a:gd name="connsiteX0" fmla="*/ 2857861 w 5834057"/>
                <a:gd name="connsiteY0" fmla="*/ 1795175 h 3103398"/>
                <a:gd name="connsiteX1" fmla="*/ 2563611 w 5834057"/>
                <a:gd name="connsiteY1" fmla="*/ 1711609 h 3103398"/>
                <a:gd name="connsiteX2" fmla="*/ 1903653 w 5834057"/>
                <a:gd name="connsiteY2" fmla="*/ 1600291 h 3103398"/>
                <a:gd name="connsiteX3" fmla="*/ 1450428 w 5834057"/>
                <a:gd name="connsiteY3" fmla="*/ 1576437 h 3103398"/>
                <a:gd name="connsiteX4" fmla="*/ 917691 w 5834057"/>
                <a:gd name="connsiteY4" fmla="*/ 1679804 h 3103398"/>
                <a:gd name="connsiteX5" fmla="*/ 615542 w 5834057"/>
                <a:gd name="connsiteY5" fmla="*/ 1711609 h 3103398"/>
                <a:gd name="connsiteX6" fmla="*/ 321343 w 5834057"/>
                <a:gd name="connsiteY6" fmla="*/ 1783171 h 3103398"/>
                <a:gd name="connsiteX7" fmla="*/ 178220 w 5834057"/>
                <a:gd name="connsiteY7" fmla="*/ 1759317 h 3103398"/>
                <a:gd name="connsiteX8" fmla="*/ 3291 w 5834057"/>
                <a:gd name="connsiteY8" fmla="*/ 1703658 h 3103398"/>
                <a:gd name="connsiteX9" fmla="*/ 74853 w 5834057"/>
                <a:gd name="connsiteY9" fmla="*/ 1544632 h 3103398"/>
                <a:gd name="connsiteX10" fmla="*/ 210025 w 5834057"/>
                <a:gd name="connsiteY10" fmla="*/ 1457167 h 3103398"/>
                <a:gd name="connsiteX11" fmla="*/ 384954 w 5834057"/>
                <a:gd name="connsiteY11" fmla="*/ 1321995 h 3103398"/>
                <a:gd name="connsiteX12" fmla="*/ 480369 w 5834057"/>
                <a:gd name="connsiteY12" fmla="*/ 1250433 h 3103398"/>
                <a:gd name="connsiteX13" fmla="*/ 559882 w 5834057"/>
                <a:gd name="connsiteY13" fmla="*/ 956235 h 3103398"/>
                <a:gd name="connsiteX14" fmla="*/ 591688 w 5834057"/>
                <a:gd name="connsiteY14" fmla="*/ 749501 h 3103398"/>
                <a:gd name="connsiteX15" fmla="*/ 623493 w 5834057"/>
                <a:gd name="connsiteY15" fmla="*/ 542767 h 3103398"/>
                <a:gd name="connsiteX16" fmla="*/ 631444 w 5834057"/>
                <a:gd name="connsiteY16" fmla="*/ 495060 h 3103398"/>
                <a:gd name="connsiteX17" fmla="*/ 838178 w 5834057"/>
                <a:gd name="connsiteY17" fmla="*/ 383741 h 3103398"/>
                <a:gd name="connsiteX18" fmla="*/ 997204 w 5834057"/>
                <a:gd name="connsiteY18" fmla="*/ 343985 h 3103398"/>
                <a:gd name="connsiteX19" fmla="*/ 1100571 w 5834057"/>
                <a:gd name="connsiteY19" fmla="*/ 288326 h 3103398"/>
                <a:gd name="connsiteX20" fmla="*/ 1283451 w 5834057"/>
                <a:gd name="connsiteY20" fmla="*/ 256520 h 3103398"/>
                <a:gd name="connsiteX21" fmla="*/ 1370915 w 5834057"/>
                <a:gd name="connsiteY21" fmla="*/ 137251 h 3103398"/>
                <a:gd name="connsiteX22" fmla="*/ 1410672 w 5834057"/>
                <a:gd name="connsiteY22" fmla="*/ 17981 h 3103398"/>
                <a:gd name="connsiteX23" fmla="*/ 1744627 w 5834057"/>
                <a:gd name="connsiteY23" fmla="*/ 2079 h 3103398"/>
                <a:gd name="connsiteX24" fmla="*/ 2189900 w 5834057"/>
                <a:gd name="connsiteY24" fmla="*/ 33884 h 3103398"/>
                <a:gd name="connsiteX25" fmla="*/ 2285315 w 5834057"/>
                <a:gd name="connsiteY25" fmla="*/ 33884 h 3103398"/>
                <a:gd name="connsiteX26" fmla="*/ 2698783 w 5834057"/>
                <a:gd name="connsiteY26" fmla="*/ 105446 h 3103398"/>
                <a:gd name="connsiteX27" fmla="*/ 3303082 w 5834057"/>
                <a:gd name="connsiteY27" fmla="*/ 192910 h 3103398"/>
                <a:gd name="connsiteX28" fmla="*/ 3422352 w 5834057"/>
                <a:gd name="connsiteY28" fmla="*/ 208813 h 3103398"/>
                <a:gd name="connsiteX29" fmla="*/ 3835820 w 5834057"/>
                <a:gd name="connsiteY29" fmla="*/ 272423 h 3103398"/>
                <a:gd name="connsiteX30" fmla="*/ 4360606 w 5834057"/>
                <a:gd name="connsiteY30" fmla="*/ 320131 h 3103398"/>
                <a:gd name="connsiteX31" fmla="*/ 4622999 w 5834057"/>
                <a:gd name="connsiteY31" fmla="*/ 439400 h 3103398"/>
                <a:gd name="connsiteX32" fmla="*/ 5171639 w 5834057"/>
                <a:gd name="connsiteY32" fmla="*/ 463254 h 3103398"/>
                <a:gd name="connsiteX33" fmla="*/ 5243201 w 5834057"/>
                <a:gd name="connsiteY33" fmla="*/ 495060 h 3103398"/>
                <a:gd name="connsiteX34" fmla="*/ 5624863 w 5834057"/>
                <a:gd name="connsiteY34" fmla="*/ 590475 h 3103398"/>
                <a:gd name="connsiteX35" fmla="*/ 5815695 w 5834057"/>
                <a:gd name="connsiteY35" fmla="*/ 773355 h 3103398"/>
                <a:gd name="connsiteX36" fmla="*/ 5815695 w 5834057"/>
                <a:gd name="connsiteY36" fmla="*/ 1003943 h 3103398"/>
                <a:gd name="connsiteX37" fmla="*/ 5720279 w 5834057"/>
                <a:gd name="connsiteY37" fmla="*/ 1250433 h 3103398"/>
                <a:gd name="connsiteX38" fmla="*/ 5624863 w 5834057"/>
                <a:gd name="connsiteY38" fmla="*/ 1488973 h 3103398"/>
                <a:gd name="connsiteX39" fmla="*/ 5569204 w 5834057"/>
                <a:gd name="connsiteY39" fmla="*/ 1974002 h 3103398"/>
                <a:gd name="connsiteX40" fmla="*/ 5553302 w 5834057"/>
                <a:gd name="connsiteY40" fmla="*/ 2156882 h 3103398"/>
                <a:gd name="connsiteX41" fmla="*/ 5441983 w 5834057"/>
                <a:gd name="connsiteY41" fmla="*/ 2466983 h 3103398"/>
                <a:gd name="connsiteX42" fmla="*/ 5441983 w 5834057"/>
                <a:gd name="connsiteY42" fmla="*/ 2482886 h 3103398"/>
                <a:gd name="connsiteX43" fmla="*/ 5282957 w 5834057"/>
                <a:gd name="connsiteY43" fmla="*/ 2808889 h 3103398"/>
                <a:gd name="connsiteX44" fmla="*/ 5227298 w 5834057"/>
                <a:gd name="connsiteY44" fmla="*/ 3023574 h 3103398"/>
                <a:gd name="connsiteX45" fmla="*/ 5115980 w 5834057"/>
                <a:gd name="connsiteY45" fmla="*/ 3103087 h 3103398"/>
                <a:gd name="connsiteX46" fmla="*/ 4774074 w 5834057"/>
                <a:gd name="connsiteY46" fmla="*/ 2999720 h 3103398"/>
                <a:gd name="connsiteX47" fmla="*/ 4360606 w 5834057"/>
                <a:gd name="connsiteY47" fmla="*/ 2689620 h 3103398"/>
                <a:gd name="connsiteX48" fmla="*/ 3788112 w 5834057"/>
                <a:gd name="connsiteY48" fmla="*/ 2188687 h 3103398"/>
                <a:gd name="connsiteX49" fmla="*/ 3358742 w 5834057"/>
                <a:gd name="connsiteY49" fmla="*/ 1942197 h 3103398"/>
                <a:gd name="connsiteX50" fmla="*/ 3030971 w 5834057"/>
                <a:gd name="connsiteY50" fmla="*/ 1826929 h 3103398"/>
                <a:gd name="connsiteX51" fmla="*/ 2857861 w 5834057"/>
                <a:gd name="connsiteY51" fmla="*/ 1795175 h 3103398"/>
                <a:gd name="connsiteX0" fmla="*/ 2857861 w 5834057"/>
                <a:gd name="connsiteY0" fmla="*/ 1795175 h 3103398"/>
                <a:gd name="connsiteX1" fmla="*/ 2563611 w 5834057"/>
                <a:gd name="connsiteY1" fmla="*/ 1711609 h 3103398"/>
                <a:gd name="connsiteX2" fmla="*/ 1903653 w 5834057"/>
                <a:gd name="connsiteY2" fmla="*/ 1600291 h 3103398"/>
                <a:gd name="connsiteX3" fmla="*/ 1450428 w 5834057"/>
                <a:gd name="connsiteY3" fmla="*/ 1576437 h 3103398"/>
                <a:gd name="connsiteX4" fmla="*/ 917691 w 5834057"/>
                <a:gd name="connsiteY4" fmla="*/ 1679804 h 3103398"/>
                <a:gd name="connsiteX5" fmla="*/ 615542 w 5834057"/>
                <a:gd name="connsiteY5" fmla="*/ 1711609 h 3103398"/>
                <a:gd name="connsiteX6" fmla="*/ 321343 w 5834057"/>
                <a:gd name="connsiteY6" fmla="*/ 1783171 h 3103398"/>
                <a:gd name="connsiteX7" fmla="*/ 178220 w 5834057"/>
                <a:gd name="connsiteY7" fmla="*/ 1759317 h 3103398"/>
                <a:gd name="connsiteX8" fmla="*/ 3291 w 5834057"/>
                <a:gd name="connsiteY8" fmla="*/ 1703658 h 3103398"/>
                <a:gd name="connsiteX9" fmla="*/ 74853 w 5834057"/>
                <a:gd name="connsiteY9" fmla="*/ 1544632 h 3103398"/>
                <a:gd name="connsiteX10" fmla="*/ 210025 w 5834057"/>
                <a:gd name="connsiteY10" fmla="*/ 1457167 h 3103398"/>
                <a:gd name="connsiteX11" fmla="*/ 384954 w 5834057"/>
                <a:gd name="connsiteY11" fmla="*/ 1321995 h 3103398"/>
                <a:gd name="connsiteX12" fmla="*/ 480369 w 5834057"/>
                <a:gd name="connsiteY12" fmla="*/ 1250433 h 3103398"/>
                <a:gd name="connsiteX13" fmla="*/ 559882 w 5834057"/>
                <a:gd name="connsiteY13" fmla="*/ 956235 h 3103398"/>
                <a:gd name="connsiteX14" fmla="*/ 591688 w 5834057"/>
                <a:gd name="connsiteY14" fmla="*/ 749501 h 3103398"/>
                <a:gd name="connsiteX15" fmla="*/ 623493 w 5834057"/>
                <a:gd name="connsiteY15" fmla="*/ 542767 h 3103398"/>
                <a:gd name="connsiteX16" fmla="*/ 631444 w 5834057"/>
                <a:gd name="connsiteY16" fmla="*/ 495060 h 3103398"/>
                <a:gd name="connsiteX17" fmla="*/ 838178 w 5834057"/>
                <a:gd name="connsiteY17" fmla="*/ 383741 h 3103398"/>
                <a:gd name="connsiteX18" fmla="*/ 997204 w 5834057"/>
                <a:gd name="connsiteY18" fmla="*/ 343985 h 3103398"/>
                <a:gd name="connsiteX19" fmla="*/ 1100571 w 5834057"/>
                <a:gd name="connsiteY19" fmla="*/ 288326 h 3103398"/>
                <a:gd name="connsiteX20" fmla="*/ 1283451 w 5834057"/>
                <a:gd name="connsiteY20" fmla="*/ 256520 h 3103398"/>
                <a:gd name="connsiteX21" fmla="*/ 1370915 w 5834057"/>
                <a:gd name="connsiteY21" fmla="*/ 137251 h 3103398"/>
                <a:gd name="connsiteX22" fmla="*/ 1410672 w 5834057"/>
                <a:gd name="connsiteY22" fmla="*/ 17981 h 3103398"/>
                <a:gd name="connsiteX23" fmla="*/ 1744627 w 5834057"/>
                <a:gd name="connsiteY23" fmla="*/ 2079 h 3103398"/>
                <a:gd name="connsiteX24" fmla="*/ 2189900 w 5834057"/>
                <a:gd name="connsiteY24" fmla="*/ 33884 h 3103398"/>
                <a:gd name="connsiteX25" fmla="*/ 2285315 w 5834057"/>
                <a:gd name="connsiteY25" fmla="*/ 33884 h 3103398"/>
                <a:gd name="connsiteX26" fmla="*/ 2698783 w 5834057"/>
                <a:gd name="connsiteY26" fmla="*/ 105446 h 3103398"/>
                <a:gd name="connsiteX27" fmla="*/ 3303082 w 5834057"/>
                <a:gd name="connsiteY27" fmla="*/ 192910 h 3103398"/>
                <a:gd name="connsiteX28" fmla="*/ 3422352 w 5834057"/>
                <a:gd name="connsiteY28" fmla="*/ 208813 h 3103398"/>
                <a:gd name="connsiteX29" fmla="*/ 3835820 w 5834057"/>
                <a:gd name="connsiteY29" fmla="*/ 272423 h 3103398"/>
                <a:gd name="connsiteX30" fmla="*/ 4360606 w 5834057"/>
                <a:gd name="connsiteY30" fmla="*/ 320131 h 3103398"/>
                <a:gd name="connsiteX31" fmla="*/ 4622999 w 5834057"/>
                <a:gd name="connsiteY31" fmla="*/ 439400 h 3103398"/>
                <a:gd name="connsiteX32" fmla="*/ 5010274 w 5834057"/>
                <a:gd name="connsiteY32" fmla="*/ 457278 h 3103398"/>
                <a:gd name="connsiteX33" fmla="*/ 5243201 w 5834057"/>
                <a:gd name="connsiteY33" fmla="*/ 495060 h 3103398"/>
                <a:gd name="connsiteX34" fmla="*/ 5624863 w 5834057"/>
                <a:gd name="connsiteY34" fmla="*/ 590475 h 3103398"/>
                <a:gd name="connsiteX35" fmla="*/ 5815695 w 5834057"/>
                <a:gd name="connsiteY35" fmla="*/ 773355 h 3103398"/>
                <a:gd name="connsiteX36" fmla="*/ 5815695 w 5834057"/>
                <a:gd name="connsiteY36" fmla="*/ 1003943 h 3103398"/>
                <a:gd name="connsiteX37" fmla="*/ 5720279 w 5834057"/>
                <a:gd name="connsiteY37" fmla="*/ 1250433 h 3103398"/>
                <a:gd name="connsiteX38" fmla="*/ 5624863 w 5834057"/>
                <a:gd name="connsiteY38" fmla="*/ 1488973 h 3103398"/>
                <a:gd name="connsiteX39" fmla="*/ 5569204 w 5834057"/>
                <a:gd name="connsiteY39" fmla="*/ 1974002 h 3103398"/>
                <a:gd name="connsiteX40" fmla="*/ 5553302 w 5834057"/>
                <a:gd name="connsiteY40" fmla="*/ 2156882 h 3103398"/>
                <a:gd name="connsiteX41" fmla="*/ 5441983 w 5834057"/>
                <a:gd name="connsiteY41" fmla="*/ 2466983 h 3103398"/>
                <a:gd name="connsiteX42" fmla="*/ 5441983 w 5834057"/>
                <a:gd name="connsiteY42" fmla="*/ 2482886 h 3103398"/>
                <a:gd name="connsiteX43" fmla="*/ 5282957 w 5834057"/>
                <a:gd name="connsiteY43" fmla="*/ 2808889 h 3103398"/>
                <a:gd name="connsiteX44" fmla="*/ 5227298 w 5834057"/>
                <a:gd name="connsiteY44" fmla="*/ 3023574 h 3103398"/>
                <a:gd name="connsiteX45" fmla="*/ 5115980 w 5834057"/>
                <a:gd name="connsiteY45" fmla="*/ 3103087 h 3103398"/>
                <a:gd name="connsiteX46" fmla="*/ 4774074 w 5834057"/>
                <a:gd name="connsiteY46" fmla="*/ 2999720 h 3103398"/>
                <a:gd name="connsiteX47" fmla="*/ 4360606 w 5834057"/>
                <a:gd name="connsiteY47" fmla="*/ 2689620 h 3103398"/>
                <a:gd name="connsiteX48" fmla="*/ 3788112 w 5834057"/>
                <a:gd name="connsiteY48" fmla="*/ 2188687 h 3103398"/>
                <a:gd name="connsiteX49" fmla="*/ 3358742 w 5834057"/>
                <a:gd name="connsiteY49" fmla="*/ 1942197 h 3103398"/>
                <a:gd name="connsiteX50" fmla="*/ 3030971 w 5834057"/>
                <a:gd name="connsiteY50" fmla="*/ 1826929 h 3103398"/>
                <a:gd name="connsiteX51" fmla="*/ 2857861 w 5834057"/>
                <a:gd name="connsiteY51" fmla="*/ 1795175 h 3103398"/>
                <a:gd name="connsiteX0" fmla="*/ 2857861 w 5834057"/>
                <a:gd name="connsiteY0" fmla="*/ 1795175 h 3103398"/>
                <a:gd name="connsiteX1" fmla="*/ 2563611 w 5834057"/>
                <a:gd name="connsiteY1" fmla="*/ 1711609 h 3103398"/>
                <a:gd name="connsiteX2" fmla="*/ 1903653 w 5834057"/>
                <a:gd name="connsiteY2" fmla="*/ 1600291 h 3103398"/>
                <a:gd name="connsiteX3" fmla="*/ 1450428 w 5834057"/>
                <a:gd name="connsiteY3" fmla="*/ 1576437 h 3103398"/>
                <a:gd name="connsiteX4" fmla="*/ 917691 w 5834057"/>
                <a:gd name="connsiteY4" fmla="*/ 1679804 h 3103398"/>
                <a:gd name="connsiteX5" fmla="*/ 615542 w 5834057"/>
                <a:gd name="connsiteY5" fmla="*/ 1711609 h 3103398"/>
                <a:gd name="connsiteX6" fmla="*/ 321343 w 5834057"/>
                <a:gd name="connsiteY6" fmla="*/ 1783171 h 3103398"/>
                <a:gd name="connsiteX7" fmla="*/ 178220 w 5834057"/>
                <a:gd name="connsiteY7" fmla="*/ 1759317 h 3103398"/>
                <a:gd name="connsiteX8" fmla="*/ 3291 w 5834057"/>
                <a:gd name="connsiteY8" fmla="*/ 1703658 h 3103398"/>
                <a:gd name="connsiteX9" fmla="*/ 74853 w 5834057"/>
                <a:gd name="connsiteY9" fmla="*/ 1544632 h 3103398"/>
                <a:gd name="connsiteX10" fmla="*/ 210025 w 5834057"/>
                <a:gd name="connsiteY10" fmla="*/ 1457167 h 3103398"/>
                <a:gd name="connsiteX11" fmla="*/ 384954 w 5834057"/>
                <a:gd name="connsiteY11" fmla="*/ 1321995 h 3103398"/>
                <a:gd name="connsiteX12" fmla="*/ 480369 w 5834057"/>
                <a:gd name="connsiteY12" fmla="*/ 1250433 h 3103398"/>
                <a:gd name="connsiteX13" fmla="*/ 559882 w 5834057"/>
                <a:gd name="connsiteY13" fmla="*/ 956235 h 3103398"/>
                <a:gd name="connsiteX14" fmla="*/ 591688 w 5834057"/>
                <a:gd name="connsiteY14" fmla="*/ 749501 h 3103398"/>
                <a:gd name="connsiteX15" fmla="*/ 623493 w 5834057"/>
                <a:gd name="connsiteY15" fmla="*/ 542767 h 3103398"/>
                <a:gd name="connsiteX16" fmla="*/ 631444 w 5834057"/>
                <a:gd name="connsiteY16" fmla="*/ 495060 h 3103398"/>
                <a:gd name="connsiteX17" fmla="*/ 838178 w 5834057"/>
                <a:gd name="connsiteY17" fmla="*/ 383741 h 3103398"/>
                <a:gd name="connsiteX18" fmla="*/ 997204 w 5834057"/>
                <a:gd name="connsiteY18" fmla="*/ 343985 h 3103398"/>
                <a:gd name="connsiteX19" fmla="*/ 1100571 w 5834057"/>
                <a:gd name="connsiteY19" fmla="*/ 288326 h 3103398"/>
                <a:gd name="connsiteX20" fmla="*/ 1283451 w 5834057"/>
                <a:gd name="connsiteY20" fmla="*/ 256520 h 3103398"/>
                <a:gd name="connsiteX21" fmla="*/ 1370915 w 5834057"/>
                <a:gd name="connsiteY21" fmla="*/ 137251 h 3103398"/>
                <a:gd name="connsiteX22" fmla="*/ 1410672 w 5834057"/>
                <a:gd name="connsiteY22" fmla="*/ 17981 h 3103398"/>
                <a:gd name="connsiteX23" fmla="*/ 1744627 w 5834057"/>
                <a:gd name="connsiteY23" fmla="*/ 2079 h 3103398"/>
                <a:gd name="connsiteX24" fmla="*/ 2189900 w 5834057"/>
                <a:gd name="connsiteY24" fmla="*/ 33884 h 3103398"/>
                <a:gd name="connsiteX25" fmla="*/ 2285315 w 5834057"/>
                <a:gd name="connsiteY25" fmla="*/ 33884 h 3103398"/>
                <a:gd name="connsiteX26" fmla="*/ 2698783 w 5834057"/>
                <a:gd name="connsiteY26" fmla="*/ 105446 h 3103398"/>
                <a:gd name="connsiteX27" fmla="*/ 3303082 w 5834057"/>
                <a:gd name="connsiteY27" fmla="*/ 192910 h 3103398"/>
                <a:gd name="connsiteX28" fmla="*/ 3422352 w 5834057"/>
                <a:gd name="connsiteY28" fmla="*/ 208813 h 3103398"/>
                <a:gd name="connsiteX29" fmla="*/ 3835820 w 5834057"/>
                <a:gd name="connsiteY29" fmla="*/ 272423 h 3103398"/>
                <a:gd name="connsiteX30" fmla="*/ 4360606 w 5834057"/>
                <a:gd name="connsiteY30" fmla="*/ 320131 h 3103398"/>
                <a:gd name="connsiteX31" fmla="*/ 4622999 w 5834057"/>
                <a:gd name="connsiteY31" fmla="*/ 439400 h 3103398"/>
                <a:gd name="connsiteX32" fmla="*/ 5010274 w 5834057"/>
                <a:gd name="connsiteY32" fmla="*/ 457278 h 3103398"/>
                <a:gd name="connsiteX33" fmla="*/ 5273083 w 5834057"/>
                <a:gd name="connsiteY33" fmla="*/ 471154 h 3103398"/>
                <a:gd name="connsiteX34" fmla="*/ 5624863 w 5834057"/>
                <a:gd name="connsiteY34" fmla="*/ 590475 h 3103398"/>
                <a:gd name="connsiteX35" fmla="*/ 5815695 w 5834057"/>
                <a:gd name="connsiteY35" fmla="*/ 773355 h 3103398"/>
                <a:gd name="connsiteX36" fmla="*/ 5815695 w 5834057"/>
                <a:gd name="connsiteY36" fmla="*/ 1003943 h 3103398"/>
                <a:gd name="connsiteX37" fmla="*/ 5720279 w 5834057"/>
                <a:gd name="connsiteY37" fmla="*/ 1250433 h 3103398"/>
                <a:gd name="connsiteX38" fmla="*/ 5624863 w 5834057"/>
                <a:gd name="connsiteY38" fmla="*/ 1488973 h 3103398"/>
                <a:gd name="connsiteX39" fmla="*/ 5569204 w 5834057"/>
                <a:gd name="connsiteY39" fmla="*/ 1974002 h 3103398"/>
                <a:gd name="connsiteX40" fmla="*/ 5553302 w 5834057"/>
                <a:gd name="connsiteY40" fmla="*/ 2156882 h 3103398"/>
                <a:gd name="connsiteX41" fmla="*/ 5441983 w 5834057"/>
                <a:gd name="connsiteY41" fmla="*/ 2466983 h 3103398"/>
                <a:gd name="connsiteX42" fmla="*/ 5441983 w 5834057"/>
                <a:gd name="connsiteY42" fmla="*/ 2482886 h 3103398"/>
                <a:gd name="connsiteX43" fmla="*/ 5282957 w 5834057"/>
                <a:gd name="connsiteY43" fmla="*/ 2808889 h 3103398"/>
                <a:gd name="connsiteX44" fmla="*/ 5227298 w 5834057"/>
                <a:gd name="connsiteY44" fmla="*/ 3023574 h 3103398"/>
                <a:gd name="connsiteX45" fmla="*/ 5115980 w 5834057"/>
                <a:gd name="connsiteY45" fmla="*/ 3103087 h 3103398"/>
                <a:gd name="connsiteX46" fmla="*/ 4774074 w 5834057"/>
                <a:gd name="connsiteY46" fmla="*/ 2999720 h 3103398"/>
                <a:gd name="connsiteX47" fmla="*/ 4360606 w 5834057"/>
                <a:gd name="connsiteY47" fmla="*/ 2689620 h 3103398"/>
                <a:gd name="connsiteX48" fmla="*/ 3788112 w 5834057"/>
                <a:gd name="connsiteY48" fmla="*/ 2188687 h 3103398"/>
                <a:gd name="connsiteX49" fmla="*/ 3358742 w 5834057"/>
                <a:gd name="connsiteY49" fmla="*/ 1942197 h 3103398"/>
                <a:gd name="connsiteX50" fmla="*/ 3030971 w 5834057"/>
                <a:gd name="connsiteY50" fmla="*/ 1826929 h 3103398"/>
                <a:gd name="connsiteX51" fmla="*/ 2857861 w 5834057"/>
                <a:gd name="connsiteY51" fmla="*/ 1795175 h 3103398"/>
                <a:gd name="connsiteX0" fmla="*/ 2857861 w 5834057"/>
                <a:gd name="connsiteY0" fmla="*/ 1795175 h 3103398"/>
                <a:gd name="connsiteX1" fmla="*/ 2563611 w 5834057"/>
                <a:gd name="connsiteY1" fmla="*/ 1711609 h 3103398"/>
                <a:gd name="connsiteX2" fmla="*/ 1903653 w 5834057"/>
                <a:gd name="connsiteY2" fmla="*/ 1600291 h 3103398"/>
                <a:gd name="connsiteX3" fmla="*/ 1450428 w 5834057"/>
                <a:gd name="connsiteY3" fmla="*/ 1576437 h 3103398"/>
                <a:gd name="connsiteX4" fmla="*/ 917691 w 5834057"/>
                <a:gd name="connsiteY4" fmla="*/ 1679804 h 3103398"/>
                <a:gd name="connsiteX5" fmla="*/ 615542 w 5834057"/>
                <a:gd name="connsiteY5" fmla="*/ 1711609 h 3103398"/>
                <a:gd name="connsiteX6" fmla="*/ 321343 w 5834057"/>
                <a:gd name="connsiteY6" fmla="*/ 1783171 h 3103398"/>
                <a:gd name="connsiteX7" fmla="*/ 178220 w 5834057"/>
                <a:gd name="connsiteY7" fmla="*/ 1759317 h 3103398"/>
                <a:gd name="connsiteX8" fmla="*/ 3291 w 5834057"/>
                <a:gd name="connsiteY8" fmla="*/ 1703658 h 3103398"/>
                <a:gd name="connsiteX9" fmla="*/ 74853 w 5834057"/>
                <a:gd name="connsiteY9" fmla="*/ 1544632 h 3103398"/>
                <a:gd name="connsiteX10" fmla="*/ 210025 w 5834057"/>
                <a:gd name="connsiteY10" fmla="*/ 1457167 h 3103398"/>
                <a:gd name="connsiteX11" fmla="*/ 384954 w 5834057"/>
                <a:gd name="connsiteY11" fmla="*/ 1321995 h 3103398"/>
                <a:gd name="connsiteX12" fmla="*/ 480369 w 5834057"/>
                <a:gd name="connsiteY12" fmla="*/ 1250433 h 3103398"/>
                <a:gd name="connsiteX13" fmla="*/ 559882 w 5834057"/>
                <a:gd name="connsiteY13" fmla="*/ 956235 h 3103398"/>
                <a:gd name="connsiteX14" fmla="*/ 591688 w 5834057"/>
                <a:gd name="connsiteY14" fmla="*/ 749501 h 3103398"/>
                <a:gd name="connsiteX15" fmla="*/ 623493 w 5834057"/>
                <a:gd name="connsiteY15" fmla="*/ 542767 h 3103398"/>
                <a:gd name="connsiteX16" fmla="*/ 631444 w 5834057"/>
                <a:gd name="connsiteY16" fmla="*/ 495060 h 3103398"/>
                <a:gd name="connsiteX17" fmla="*/ 838178 w 5834057"/>
                <a:gd name="connsiteY17" fmla="*/ 383741 h 3103398"/>
                <a:gd name="connsiteX18" fmla="*/ 997204 w 5834057"/>
                <a:gd name="connsiteY18" fmla="*/ 343985 h 3103398"/>
                <a:gd name="connsiteX19" fmla="*/ 1100571 w 5834057"/>
                <a:gd name="connsiteY19" fmla="*/ 288326 h 3103398"/>
                <a:gd name="connsiteX20" fmla="*/ 1283451 w 5834057"/>
                <a:gd name="connsiteY20" fmla="*/ 256520 h 3103398"/>
                <a:gd name="connsiteX21" fmla="*/ 1370915 w 5834057"/>
                <a:gd name="connsiteY21" fmla="*/ 137251 h 3103398"/>
                <a:gd name="connsiteX22" fmla="*/ 1410672 w 5834057"/>
                <a:gd name="connsiteY22" fmla="*/ 17981 h 3103398"/>
                <a:gd name="connsiteX23" fmla="*/ 1744627 w 5834057"/>
                <a:gd name="connsiteY23" fmla="*/ 2079 h 3103398"/>
                <a:gd name="connsiteX24" fmla="*/ 2189900 w 5834057"/>
                <a:gd name="connsiteY24" fmla="*/ 33884 h 3103398"/>
                <a:gd name="connsiteX25" fmla="*/ 2285315 w 5834057"/>
                <a:gd name="connsiteY25" fmla="*/ 33884 h 3103398"/>
                <a:gd name="connsiteX26" fmla="*/ 2698783 w 5834057"/>
                <a:gd name="connsiteY26" fmla="*/ 105446 h 3103398"/>
                <a:gd name="connsiteX27" fmla="*/ 3303082 w 5834057"/>
                <a:gd name="connsiteY27" fmla="*/ 192910 h 3103398"/>
                <a:gd name="connsiteX28" fmla="*/ 3422352 w 5834057"/>
                <a:gd name="connsiteY28" fmla="*/ 208813 h 3103398"/>
                <a:gd name="connsiteX29" fmla="*/ 3835820 w 5834057"/>
                <a:gd name="connsiteY29" fmla="*/ 272423 h 3103398"/>
                <a:gd name="connsiteX30" fmla="*/ 4360606 w 5834057"/>
                <a:gd name="connsiteY30" fmla="*/ 320131 h 3103398"/>
                <a:gd name="connsiteX31" fmla="*/ 4700693 w 5834057"/>
                <a:gd name="connsiteY31" fmla="*/ 361706 h 3103398"/>
                <a:gd name="connsiteX32" fmla="*/ 5010274 w 5834057"/>
                <a:gd name="connsiteY32" fmla="*/ 457278 h 3103398"/>
                <a:gd name="connsiteX33" fmla="*/ 5273083 w 5834057"/>
                <a:gd name="connsiteY33" fmla="*/ 471154 h 3103398"/>
                <a:gd name="connsiteX34" fmla="*/ 5624863 w 5834057"/>
                <a:gd name="connsiteY34" fmla="*/ 590475 h 3103398"/>
                <a:gd name="connsiteX35" fmla="*/ 5815695 w 5834057"/>
                <a:gd name="connsiteY35" fmla="*/ 773355 h 3103398"/>
                <a:gd name="connsiteX36" fmla="*/ 5815695 w 5834057"/>
                <a:gd name="connsiteY36" fmla="*/ 1003943 h 3103398"/>
                <a:gd name="connsiteX37" fmla="*/ 5720279 w 5834057"/>
                <a:gd name="connsiteY37" fmla="*/ 1250433 h 3103398"/>
                <a:gd name="connsiteX38" fmla="*/ 5624863 w 5834057"/>
                <a:gd name="connsiteY38" fmla="*/ 1488973 h 3103398"/>
                <a:gd name="connsiteX39" fmla="*/ 5569204 w 5834057"/>
                <a:gd name="connsiteY39" fmla="*/ 1974002 h 3103398"/>
                <a:gd name="connsiteX40" fmla="*/ 5553302 w 5834057"/>
                <a:gd name="connsiteY40" fmla="*/ 2156882 h 3103398"/>
                <a:gd name="connsiteX41" fmla="*/ 5441983 w 5834057"/>
                <a:gd name="connsiteY41" fmla="*/ 2466983 h 3103398"/>
                <a:gd name="connsiteX42" fmla="*/ 5441983 w 5834057"/>
                <a:gd name="connsiteY42" fmla="*/ 2482886 h 3103398"/>
                <a:gd name="connsiteX43" fmla="*/ 5282957 w 5834057"/>
                <a:gd name="connsiteY43" fmla="*/ 2808889 h 3103398"/>
                <a:gd name="connsiteX44" fmla="*/ 5227298 w 5834057"/>
                <a:gd name="connsiteY44" fmla="*/ 3023574 h 3103398"/>
                <a:gd name="connsiteX45" fmla="*/ 5115980 w 5834057"/>
                <a:gd name="connsiteY45" fmla="*/ 3103087 h 3103398"/>
                <a:gd name="connsiteX46" fmla="*/ 4774074 w 5834057"/>
                <a:gd name="connsiteY46" fmla="*/ 2999720 h 3103398"/>
                <a:gd name="connsiteX47" fmla="*/ 4360606 w 5834057"/>
                <a:gd name="connsiteY47" fmla="*/ 2689620 h 3103398"/>
                <a:gd name="connsiteX48" fmla="*/ 3788112 w 5834057"/>
                <a:gd name="connsiteY48" fmla="*/ 2188687 h 3103398"/>
                <a:gd name="connsiteX49" fmla="*/ 3358742 w 5834057"/>
                <a:gd name="connsiteY49" fmla="*/ 1942197 h 3103398"/>
                <a:gd name="connsiteX50" fmla="*/ 3030971 w 5834057"/>
                <a:gd name="connsiteY50" fmla="*/ 1826929 h 3103398"/>
                <a:gd name="connsiteX51" fmla="*/ 2857861 w 5834057"/>
                <a:gd name="connsiteY51" fmla="*/ 1795175 h 3103398"/>
                <a:gd name="connsiteX0" fmla="*/ 2857861 w 5834057"/>
                <a:gd name="connsiteY0" fmla="*/ 1795175 h 3103398"/>
                <a:gd name="connsiteX1" fmla="*/ 2563611 w 5834057"/>
                <a:gd name="connsiteY1" fmla="*/ 1711609 h 3103398"/>
                <a:gd name="connsiteX2" fmla="*/ 1903653 w 5834057"/>
                <a:gd name="connsiteY2" fmla="*/ 1600291 h 3103398"/>
                <a:gd name="connsiteX3" fmla="*/ 1450428 w 5834057"/>
                <a:gd name="connsiteY3" fmla="*/ 1576437 h 3103398"/>
                <a:gd name="connsiteX4" fmla="*/ 917691 w 5834057"/>
                <a:gd name="connsiteY4" fmla="*/ 1679804 h 3103398"/>
                <a:gd name="connsiteX5" fmla="*/ 615542 w 5834057"/>
                <a:gd name="connsiteY5" fmla="*/ 1711609 h 3103398"/>
                <a:gd name="connsiteX6" fmla="*/ 321343 w 5834057"/>
                <a:gd name="connsiteY6" fmla="*/ 1783171 h 3103398"/>
                <a:gd name="connsiteX7" fmla="*/ 178220 w 5834057"/>
                <a:gd name="connsiteY7" fmla="*/ 1759317 h 3103398"/>
                <a:gd name="connsiteX8" fmla="*/ 3291 w 5834057"/>
                <a:gd name="connsiteY8" fmla="*/ 1703658 h 3103398"/>
                <a:gd name="connsiteX9" fmla="*/ 74853 w 5834057"/>
                <a:gd name="connsiteY9" fmla="*/ 1544632 h 3103398"/>
                <a:gd name="connsiteX10" fmla="*/ 210025 w 5834057"/>
                <a:gd name="connsiteY10" fmla="*/ 1457167 h 3103398"/>
                <a:gd name="connsiteX11" fmla="*/ 384954 w 5834057"/>
                <a:gd name="connsiteY11" fmla="*/ 1321995 h 3103398"/>
                <a:gd name="connsiteX12" fmla="*/ 480369 w 5834057"/>
                <a:gd name="connsiteY12" fmla="*/ 1250433 h 3103398"/>
                <a:gd name="connsiteX13" fmla="*/ 559882 w 5834057"/>
                <a:gd name="connsiteY13" fmla="*/ 956235 h 3103398"/>
                <a:gd name="connsiteX14" fmla="*/ 591688 w 5834057"/>
                <a:gd name="connsiteY14" fmla="*/ 749501 h 3103398"/>
                <a:gd name="connsiteX15" fmla="*/ 623493 w 5834057"/>
                <a:gd name="connsiteY15" fmla="*/ 542767 h 3103398"/>
                <a:gd name="connsiteX16" fmla="*/ 631444 w 5834057"/>
                <a:gd name="connsiteY16" fmla="*/ 495060 h 3103398"/>
                <a:gd name="connsiteX17" fmla="*/ 838178 w 5834057"/>
                <a:gd name="connsiteY17" fmla="*/ 383741 h 3103398"/>
                <a:gd name="connsiteX18" fmla="*/ 997204 w 5834057"/>
                <a:gd name="connsiteY18" fmla="*/ 343985 h 3103398"/>
                <a:gd name="connsiteX19" fmla="*/ 1100571 w 5834057"/>
                <a:gd name="connsiteY19" fmla="*/ 288326 h 3103398"/>
                <a:gd name="connsiteX20" fmla="*/ 1283451 w 5834057"/>
                <a:gd name="connsiteY20" fmla="*/ 256520 h 3103398"/>
                <a:gd name="connsiteX21" fmla="*/ 1370915 w 5834057"/>
                <a:gd name="connsiteY21" fmla="*/ 137251 h 3103398"/>
                <a:gd name="connsiteX22" fmla="*/ 1410672 w 5834057"/>
                <a:gd name="connsiteY22" fmla="*/ 17981 h 3103398"/>
                <a:gd name="connsiteX23" fmla="*/ 1744627 w 5834057"/>
                <a:gd name="connsiteY23" fmla="*/ 2079 h 3103398"/>
                <a:gd name="connsiteX24" fmla="*/ 2189900 w 5834057"/>
                <a:gd name="connsiteY24" fmla="*/ 33884 h 3103398"/>
                <a:gd name="connsiteX25" fmla="*/ 2368986 w 5834057"/>
                <a:gd name="connsiteY25" fmla="*/ 33884 h 3103398"/>
                <a:gd name="connsiteX26" fmla="*/ 2698783 w 5834057"/>
                <a:gd name="connsiteY26" fmla="*/ 105446 h 3103398"/>
                <a:gd name="connsiteX27" fmla="*/ 3303082 w 5834057"/>
                <a:gd name="connsiteY27" fmla="*/ 192910 h 3103398"/>
                <a:gd name="connsiteX28" fmla="*/ 3422352 w 5834057"/>
                <a:gd name="connsiteY28" fmla="*/ 208813 h 3103398"/>
                <a:gd name="connsiteX29" fmla="*/ 3835820 w 5834057"/>
                <a:gd name="connsiteY29" fmla="*/ 272423 h 3103398"/>
                <a:gd name="connsiteX30" fmla="*/ 4360606 w 5834057"/>
                <a:gd name="connsiteY30" fmla="*/ 320131 h 3103398"/>
                <a:gd name="connsiteX31" fmla="*/ 4700693 w 5834057"/>
                <a:gd name="connsiteY31" fmla="*/ 361706 h 3103398"/>
                <a:gd name="connsiteX32" fmla="*/ 5010274 w 5834057"/>
                <a:gd name="connsiteY32" fmla="*/ 457278 h 3103398"/>
                <a:gd name="connsiteX33" fmla="*/ 5273083 w 5834057"/>
                <a:gd name="connsiteY33" fmla="*/ 471154 h 3103398"/>
                <a:gd name="connsiteX34" fmla="*/ 5624863 w 5834057"/>
                <a:gd name="connsiteY34" fmla="*/ 590475 h 3103398"/>
                <a:gd name="connsiteX35" fmla="*/ 5815695 w 5834057"/>
                <a:gd name="connsiteY35" fmla="*/ 773355 h 3103398"/>
                <a:gd name="connsiteX36" fmla="*/ 5815695 w 5834057"/>
                <a:gd name="connsiteY36" fmla="*/ 1003943 h 3103398"/>
                <a:gd name="connsiteX37" fmla="*/ 5720279 w 5834057"/>
                <a:gd name="connsiteY37" fmla="*/ 1250433 h 3103398"/>
                <a:gd name="connsiteX38" fmla="*/ 5624863 w 5834057"/>
                <a:gd name="connsiteY38" fmla="*/ 1488973 h 3103398"/>
                <a:gd name="connsiteX39" fmla="*/ 5569204 w 5834057"/>
                <a:gd name="connsiteY39" fmla="*/ 1974002 h 3103398"/>
                <a:gd name="connsiteX40" fmla="*/ 5553302 w 5834057"/>
                <a:gd name="connsiteY40" fmla="*/ 2156882 h 3103398"/>
                <a:gd name="connsiteX41" fmla="*/ 5441983 w 5834057"/>
                <a:gd name="connsiteY41" fmla="*/ 2466983 h 3103398"/>
                <a:gd name="connsiteX42" fmla="*/ 5441983 w 5834057"/>
                <a:gd name="connsiteY42" fmla="*/ 2482886 h 3103398"/>
                <a:gd name="connsiteX43" fmla="*/ 5282957 w 5834057"/>
                <a:gd name="connsiteY43" fmla="*/ 2808889 h 3103398"/>
                <a:gd name="connsiteX44" fmla="*/ 5227298 w 5834057"/>
                <a:gd name="connsiteY44" fmla="*/ 3023574 h 3103398"/>
                <a:gd name="connsiteX45" fmla="*/ 5115980 w 5834057"/>
                <a:gd name="connsiteY45" fmla="*/ 3103087 h 3103398"/>
                <a:gd name="connsiteX46" fmla="*/ 4774074 w 5834057"/>
                <a:gd name="connsiteY46" fmla="*/ 2999720 h 3103398"/>
                <a:gd name="connsiteX47" fmla="*/ 4360606 w 5834057"/>
                <a:gd name="connsiteY47" fmla="*/ 2689620 h 3103398"/>
                <a:gd name="connsiteX48" fmla="*/ 3788112 w 5834057"/>
                <a:gd name="connsiteY48" fmla="*/ 2188687 h 3103398"/>
                <a:gd name="connsiteX49" fmla="*/ 3358742 w 5834057"/>
                <a:gd name="connsiteY49" fmla="*/ 1942197 h 3103398"/>
                <a:gd name="connsiteX50" fmla="*/ 3030971 w 5834057"/>
                <a:gd name="connsiteY50" fmla="*/ 1826929 h 3103398"/>
                <a:gd name="connsiteX51" fmla="*/ 2857861 w 5834057"/>
                <a:gd name="connsiteY51" fmla="*/ 1795175 h 3103398"/>
                <a:gd name="connsiteX0" fmla="*/ 2857861 w 5834057"/>
                <a:gd name="connsiteY0" fmla="*/ 1799246 h 3107469"/>
                <a:gd name="connsiteX1" fmla="*/ 2563611 w 5834057"/>
                <a:gd name="connsiteY1" fmla="*/ 1715680 h 3107469"/>
                <a:gd name="connsiteX2" fmla="*/ 1903653 w 5834057"/>
                <a:gd name="connsiteY2" fmla="*/ 1604362 h 3107469"/>
                <a:gd name="connsiteX3" fmla="*/ 1450428 w 5834057"/>
                <a:gd name="connsiteY3" fmla="*/ 1580508 h 3107469"/>
                <a:gd name="connsiteX4" fmla="*/ 917691 w 5834057"/>
                <a:gd name="connsiteY4" fmla="*/ 1683875 h 3107469"/>
                <a:gd name="connsiteX5" fmla="*/ 615542 w 5834057"/>
                <a:gd name="connsiteY5" fmla="*/ 1715680 h 3107469"/>
                <a:gd name="connsiteX6" fmla="*/ 321343 w 5834057"/>
                <a:gd name="connsiteY6" fmla="*/ 1787242 h 3107469"/>
                <a:gd name="connsiteX7" fmla="*/ 178220 w 5834057"/>
                <a:gd name="connsiteY7" fmla="*/ 1763388 h 3107469"/>
                <a:gd name="connsiteX8" fmla="*/ 3291 w 5834057"/>
                <a:gd name="connsiteY8" fmla="*/ 1707729 h 3107469"/>
                <a:gd name="connsiteX9" fmla="*/ 74853 w 5834057"/>
                <a:gd name="connsiteY9" fmla="*/ 1548703 h 3107469"/>
                <a:gd name="connsiteX10" fmla="*/ 210025 w 5834057"/>
                <a:gd name="connsiteY10" fmla="*/ 1461238 h 3107469"/>
                <a:gd name="connsiteX11" fmla="*/ 384954 w 5834057"/>
                <a:gd name="connsiteY11" fmla="*/ 1326066 h 3107469"/>
                <a:gd name="connsiteX12" fmla="*/ 480369 w 5834057"/>
                <a:gd name="connsiteY12" fmla="*/ 1254504 h 3107469"/>
                <a:gd name="connsiteX13" fmla="*/ 559882 w 5834057"/>
                <a:gd name="connsiteY13" fmla="*/ 960306 h 3107469"/>
                <a:gd name="connsiteX14" fmla="*/ 591688 w 5834057"/>
                <a:gd name="connsiteY14" fmla="*/ 753572 h 3107469"/>
                <a:gd name="connsiteX15" fmla="*/ 623493 w 5834057"/>
                <a:gd name="connsiteY15" fmla="*/ 546838 h 3107469"/>
                <a:gd name="connsiteX16" fmla="*/ 631444 w 5834057"/>
                <a:gd name="connsiteY16" fmla="*/ 499131 h 3107469"/>
                <a:gd name="connsiteX17" fmla="*/ 838178 w 5834057"/>
                <a:gd name="connsiteY17" fmla="*/ 387812 h 3107469"/>
                <a:gd name="connsiteX18" fmla="*/ 997204 w 5834057"/>
                <a:gd name="connsiteY18" fmla="*/ 348056 h 3107469"/>
                <a:gd name="connsiteX19" fmla="*/ 1100571 w 5834057"/>
                <a:gd name="connsiteY19" fmla="*/ 292397 h 3107469"/>
                <a:gd name="connsiteX20" fmla="*/ 1283451 w 5834057"/>
                <a:gd name="connsiteY20" fmla="*/ 260591 h 3107469"/>
                <a:gd name="connsiteX21" fmla="*/ 1370915 w 5834057"/>
                <a:gd name="connsiteY21" fmla="*/ 141322 h 3107469"/>
                <a:gd name="connsiteX22" fmla="*/ 1410672 w 5834057"/>
                <a:gd name="connsiteY22" fmla="*/ 22052 h 3107469"/>
                <a:gd name="connsiteX23" fmla="*/ 1744627 w 5834057"/>
                <a:gd name="connsiteY23" fmla="*/ 6150 h 3107469"/>
                <a:gd name="connsiteX24" fmla="*/ 2082323 w 5834057"/>
                <a:gd name="connsiteY24" fmla="*/ 2096 h 3107469"/>
                <a:gd name="connsiteX25" fmla="*/ 2368986 w 5834057"/>
                <a:gd name="connsiteY25" fmla="*/ 37955 h 3107469"/>
                <a:gd name="connsiteX26" fmla="*/ 2698783 w 5834057"/>
                <a:gd name="connsiteY26" fmla="*/ 109517 h 3107469"/>
                <a:gd name="connsiteX27" fmla="*/ 3303082 w 5834057"/>
                <a:gd name="connsiteY27" fmla="*/ 196981 h 3107469"/>
                <a:gd name="connsiteX28" fmla="*/ 3422352 w 5834057"/>
                <a:gd name="connsiteY28" fmla="*/ 212884 h 3107469"/>
                <a:gd name="connsiteX29" fmla="*/ 3835820 w 5834057"/>
                <a:gd name="connsiteY29" fmla="*/ 276494 h 3107469"/>
                <a:gd name="connsiteX30" fmla="*/ 4360606 w 5834057"/>
                <a:gd name="connsiteY30" fmla="*/ 324202 h 3107469"/>
                <a:gd name="connsiteX31" fmla="*/ 4700693 w 5834057"/>
                <a:gd name="connsiteY31" fmla="*/ 365777 h 3107469"/>
                <a:gd name="connsiteX32" fmla="*/ 5010274 w 5834057"/>
                <a:gd name="connsiteY32" fmla="*/ 461349 h 3107469"/>
                <a:gd name="connsiteX33" fmla="*/ 5273083 w 5834057"/>
                <a:gd name="connsiteY33" fmla="*/ 475225 h 3107469"/>
                <a:gd name="connsiteX34" fmla="*/ 5624863 w 5834057"/>
                <a:gd name="connsiteY34" fmla="*/ 594546 h 3107469"/>
                <a:gd name="connsiteX35" fmla="*/ 5815695 w 5834057"/>
                <a:gd name="connsiteY35" fmla="*/ 777426 h 3107469"/>
                <a:gd name="connsiteX36" fmla="*/ 5815695 w 5834057"/>
                <a:gd name="connsiteY36" fmla="*/ 1008014 h 3107469"/>
                <a:gd name="connsiteX37" fmla="*/ 5720279 w 5834057"/>
                <a:gd name="connsiteY37" fmla="*/ 1254504 h 3107469"/>
                <a:gd name="connsiteX38" fmla="*/ 5624863 w 5834057"/>
                <a:gd name="connsiteY38" fmla="*/ 1493044 h 3107469"/>
                <a:gd name="connsiteX39" fmla="*/ 5569204 w 5834057"/>
                <a:gd name="connsiteY39" fmla="*/ 1978073 h 3107469"/>
                <a:gd name="connsiteX40" fmla="*/ 5553302 w 5834057"/>
                <a:gd name="connsiteY40" fmla="*/ 2160953 h 3107469"/>
                <a:gd name="connsiteX41" fmla="*/ 5441983 w 5834057"/>
                <a:gd name="connsiteY41" fmla="*/ 2471054 h 3107469"/>
                <a:gd name="connsiteX42" fmla="*/ 5441983 w 5834057"/>
                <a:gd name="connsiteY42" fmla="*/ 2486957 h 3107469"/>
                <a:gd name="connsiteX43" fmla="*/ 5282957 w 5834057"/>
                <a:gd name="connsiteY43" fmla="*/ 2812960 h 3107469"/>
                <a:gd name="connsiteX44" fmla="*/ 5227298 w 5834057"/>
                <a:gd name="connsiteY44" fmla="*/ 3027645 h 3107469"/>
                <a:gd name="connsiteX45" fmla="*/ 5115980 w 5834057"/>
                <a:gd name="connsiteY45" fmla="*/ 3107158 h 3107469"/>
                <a:gd name="connsiteX46" fmla="*/ 4774074 w 5834057"/>
                <a:gd name="connsiteY46" fmla="*/ 3003791 h 3107469"/>
                <a:gd name="connsiteX47" fmla="*/ 4360606 w 5834057"/>
                <a:gd name="connsiteY47" fmla="*/ 2693691 h 3107469"/>
                <a:gd name="connsiteX48" fmla="*/ 3788112 w 5834057"/>
                <a:gd name="connsiteY48" fmla="*/ 2192758 h 3107469"/>
                <a:gd name="connsiteX49" fmla="*/ 3358742 w 5834057"/>
                <a:gd name="connsiteY49" fmla="*/ 1946268 h 3107469"/>
                <a:gd name="connsiteX50" fmla="*/ 3030971 w 5834057"/>
                <a:gd name="connsiteY50" fmla="*/ 1831000 h 3107469"/>
                <a:gd name="connsiteX51" fmla="*/ 2857861 w 5834057"/>
                <a:gd name="connsiteY51" fmla="*/ 1799246 h 3107469"/>
                <a:gd name="connsiteX0" fmla="*/ 2857861 w 5834057"/>
                <a:gd name="connsiteY0" fmla="*/ 1799246 h 3107469"/>
                <a:gd name="connsiteX1" fmla="*/ 2563611 w 5834057"/>
                <a:gd name="connsiteY1" fmla="*/ 1715680 h 3107469"/>
                <a:gd name="connsiteX2" fmla="*/ 1903653 w 5834057"/>
                <a:gd name="connsiteY2" fmla="*/ 1604362 h 3107469"/>
                <a:gd name="connsiteX3" fmla="*/ 1450428 w 5834057"/>
                <a:gd name="connsiteY3" fmla="*/ 1580508 h 3107469"/>
                <a:gd name="connsiteX4" fmla="*/ 917691 w 5834057"/>
                <a:gd name="connsiteY4" fmla="*/ 1683875 h 3107469"/>
                <a:gd name="connsiteX5" fmla="*/ 615542 w 5834057"/>
                <a:gd name="connsiteY5" fmla="*/ 1715680 h 3107469"/>
                <a:gd name="connsiteX6" fmla="*/ 321343 w 5834057"/>
                <a:gd name="connsiteY6" fmla="*/ 1787242 h 3107469"/>
                <a:gd name="connsiteX7" fmla="*/ 178220 w 5834057"/>
                <a:gd name="connsiteY7" fmla="*/ 1763388 h 3107469"/>
                <a:gd name="connsiteX8" fmla="*/ 3291 w 5834057"/>
                <a:gd name="connsiteY8" fmla="*/ 1707729 h 3107469"/>
                <a:gd name="connsiteX9" fmla="*/ 74853 w 5834057"/>
                <a:gd name="connsiteY9" fmla="*/ 1548703 h 3107469"/>
                <a:gd name="connsiteX10" fmla="*/ 210025 w 5834057"/>
                <a:gd name="connsiteY10" fmla="*/ 1461238 h 3107469"/>
                <a:gd name="connsiteX11" fmla="*/ 384954 w 5834057"/>
                <a:gd name="connsiteY11" fmla="*/ 1326066 h 3107469"/>
                <a:gd name="connsiteX12" fmla="*/ 480369 w 5834057"/>
                <a:gd name="connsiteY12" fmla="*/ 1254504 h 3107469"/>
                <a:gd name="connsiteX13" fmla="*/ 559882 w 5834057"/>
                <a:gd name="connsiteY13" fmla="*/ 960306 h 3107469"/>
                <a:gd name="connsiteX14" fmla="*/ 502041 w 5834057"/>
                <a:gd name="connsiteY14" fmla="*/ 807360 h 3107469"/>
                <a:gd name="connsiteX15" fmla="*/ 623493 w 5834057"/>
                <a:gd name="connsiteY15" fmla="*/ 546838 h 3107469"/>
                <a:gd name="connsiteX16" fmla="*/ 631444 w 5834057"/>
                <a:gd name="connsiteY16" fmla="*/ 499131 h 3107469"/>
                <a:gd name="connsiteX17" fmla="*/ 838178 w 5834057"/>
                <a:gd name="connsiteY17" fmla="*/ 387812 h 3107469"/>
                <a:gd name="connsiteX18" fmla="*/ 997204 w 5834057"/>
                <a:gd name="connsiteY18" fmla="*/ 348056 h 3107469"/>
                <a:gd name="connsiteX19" fmla="*/ 1100571 w 5834057"/>
                <a:gd name="connsiteY19" fmla="*/ 292397 h 3107469"/>
                <a:gd name="connsiteX20" fmla="*/ 1283451 w 5834057"/>
                <a:gd name="connsiteY20" fmla="*/ 260591 h 3107469"/>
                <a:gd name="connsiteX21" fmla="*/ 1370915 w 5834057"/>
                <a:gd name="connsiteY21" fmla="*/ 141322 h 3107469"/>
                <a:gd name="connsiteX22" fmla="*/ 1410672 w 5834057"/>
                <a:gd name="connsiteY22" fmla="*/ 22052 h 3107469"/>
                <a:gd name="connsiteX23" fmla="*/ 1744627 w 5834057"/>
                <a:gd name="connsiteY23" fmla="*/ 6150 h 3107469"/>
                <a:gd name="connsiteX24" fmla="*/ 2082323 w 5834057"/>
                <a:gd name="connsiteY24" fmla="*/ 2096 h 3107469"/>
                <a:gd name="connsiteX25" fmla="*/ 2368986 w 5834057"/>
                <a:gd name="connsiteY25" fmla="*/ 37955 h 3107469"/>
                <a:gd name="connsiteX26" fmla="*/ 2698783 w 5834057"/>
                <a:gd name="connsiteY26" fmla="*/ 109517 h 3107469"/>
                <a:gd name="connsiteX27" fmla="*/ 3303082 w 5834057"/>
                <a:gd name="connsiteY27" fmla="*/ 196981 h 3107469"/>
                <a:gd name="connsiteX28" fmla="*/ 3422352 w 5834057"/>
                <a:gd name="connsiteY28" fmla="*/ 212884 h 3107469"/>
                <a:gd name="connsiteX29" fmla="*/ 3835820 w 5834057"/>
                <a:gd name="connsiteY29" fmla="*/ 276494 h 3107469"/>
                <a:gd name="connsiteX30" fmla="*/ 4360606 w 5834057"/>
                <a:gd name="connsiteY30" fmla="*/ 324202 h 3107469"/>
                <a:gd name="connsiteX31" fmla="*/ 4700693 w 5834057"/>
                <a:gd name="connsiteY31" fmla="*/ 365777 h 3107469"/>
                <a:gd name="connsiteX32" fmla="*/ 5010274 w 5834057"/>
                <a:gd name="connsiteY32" fmla="*/ 461349 h 3107469"/>
                <a:gd name="connsiteX33" fmla="*/ 5273083 w 5834057"/>
                <a:gd name="connsiteY33" fmla="*/ 475225 h 3107469"/>
                <a:gd name="connsiteX34" fmla="*/ 5624863 w 5834057"/>
                <a:gd name="connsiteY34" fmla="*/ 594546 h 3107469"/>
                <a:gd name="connsiteX35" fmla="*/ 5815695 w 5834057"/>
                <a:gd name="connsiteY35" fmla="*/ 777426 h 3107469"/>
                <a:gd name="connsiteX36" fmla="*/ 5815695 w 5834057"/>
                <a:gd name="connsiteY36" fmla="*/ 1008014 h 3107469"/>
                <a:gd name="connsiteX37" fmla="*/ 5720279 w 5834057"/>
                <a:gd name="connsiteY37" fmla="*/ 1254504 h 3107469"/>
                <a:gd name="connsiteX38" fmla="*/ 5624863 w 5834057"/>
                <a:gd name="connsiteY38" fmla="*/ 1493044 h 3107469"/>
                <a:gd name="connsiteX39" fmla="*/ 5569204 w 5834057"/>
                <a:gd name="connsiteY39" fmla="*/ 1978073 h 3107469"/>
                <a:gd name="connsiteX40" fmla="*/ 5553302 w 5834057"/>
                <a:gd name="connsiteY40" fmla="*/ 2160953 h 3107469"/>
                <a:gd name="connsiteX41" fmla="*/ 5441983 w 5834057"/>
                <a:gd name="connsiteY41" fmla="*/ 2471054 h 3107469"/>
                <a:gd name="connsiteX42" fmla="*/ 5441983 w 5834057"/>
                <a:gd name="connsiteY42" fmla="*/ 2486957 h 3107469"/>
                <a:gd name="connsiteX43" fmla="*/ 5282957 w 5834057"/>
                <a:gd name="connsiteY43" fmla="*/ 2812960 h 3107469"/>
                <a:gd name="connsiteX44" fmla="*/ 5227298 w 5834057"/>
                <a:gd name="connsiteY44" fmla="*/ 3027645 h 3107469"/>
                <a:gd name="connsiteX45" fmla="*/ 5115980 w 5834057"/>
                <a:gd name="connsiteY45" fmla="*/ 3107158 h 3107469"/>
                <a:gd name="connsiteX46" fmla="*/ 4774074 w 5834057"/>
                <a:gd name="connsiteY46" fmla="*/ 3003791 h 3107469"/>
                <a:gd name="connsiteX47" fmla="*/ 4360606 w 5834057"/>
                <a:gd name="connsiteY47" fmla="*/ 2693691 h 3107469"/>
                <a:gd name="connsiteX48" fmla="*/ 3788112 w 5834057"/>
                <a:gd name="connsiteY48" fmla="*/ 2192758 h 3107469"/>
                <a:gd name="connsiteX49" fmla="*/ 3358742 w 5834057"/>
                <a:gd name="connsiteY49" fmla="*/ 1946268 h 3107469"/>
                <a:gd name="connsiteX50" fmla="*/ 3030971 w 5834057"/>
                <a:gd name="connsiteY50" fmla="*/ 1831000 h 3107469"/>
                <a:gd name="connsiteX51" fmla="*/ 2857861 w 5834057"/>
                <a:gd name="connsiteY51" fmla="*/ 1799246 h 3107469"/>
                <a:gd name="connsiteX0" fmla="*/ 2857861 w 5834057"/>
                <a:gd name="connsiteY0" fmla="*/ 1799246 h 3107469"/>
                <a:gd name="connsiteX1" fmla="*/ 2563611 w 5834057"/>
                <a:gd name="connsiteY1" fmla="*/ 1715680 h 3107469"/>
                <a:gd name="connsiteX2" fmla="*/ 1903653 w 5834057"/>
                <a:gd name="connsiteY2" fmla="*/ 1604362 h 3107469"/>
                <a:gd name="connsiteX3" fmla="*/ 1450428 w 5834057"/>
                <a:gd name="connsiteY3" fmla="*/ 1580508 h 3107469"/>
                <a:gd name="connsiteX4" fmla="*/ 917691 w 5834057"/>
                <a:gd name="connsiteY4" fmla="*/ 1683875 h 3107469"/>
                <a:gd name="connsiteX5" fmla="*/ 615542 w 5834057"/>
                <a:gd name="connsiteY5" fmla="*/ 1715680 h 3107469"/>
                <a:gd name="connsiteX6" fmla="*/ 321343 w 5834057"/>
                <a:gd name="connsiteY6" fmla="*/ 1787242 h 3107469"/>
                <a:gd name="connsiteX7" fmla="*/ 178220 w 5834057"/>
                <a:gd name="connsiteY7" fmla="*/ 1763388 h 3107469"/>
                <a:gd name="connsiteX8" fmla="*/ 3291 w 5834057"/>
                <a:gd name="connsiteY8" fmla="*/ 1707729 h 3107469"/>
                <a:gd name="connsiteX9" fmla="*/ 74853 w 5834057"/>
                <a:gd name="connsiteY9" fmla="*/ 1548703 h 3107469"/>
                <a:gd name="connsiteX10" fmla="*/ 210025 w 5834057"/>
                <a:gd name="connsiteY10" fmla="*/ 1461238 h 3107469"/>
                <a:gd name="connsiteX11" fmla="*/ 384954 w 5834057"/>
                <a:gd name="connsiteY11" fmla="*/ 1326066 h 3107469"/>
                <a:gd name="connsiteX12" fmla="*/ 480369 w 5834057"/>
                <a:gd name="connsiteY12" fmla="*/ 1254504 h 3107469"/>
                <a:gd name="connsiteX13" fmla="*/ 559882 w 5834057"/>
                <a:gd name="connsiteY13" fmla="*/ 960306 h 3107469"/>
                <a:gd name="connsiteX14" fmla="*/ 502041 w 5834057"/>
                <a:gd name="connsiteY14" fmla="*/ 807360 h 3107469"/>
                <a:gd name="connsiteX15" fmla="*/ 563729 w 5834057"/>
                <a:gd name="connsiteY15" fmla="*/ 576720 h 3107469"/>
                <a:gd name="connsiteX16" fmla="*/ 631444 w 5834057"/>
                <a:gd name="connsiteY16" fmla="*/ 499131 h 3107469"/>
                <a:gd name="connsiteX17" fmla="*/ 838178 w 5834057"/>
                <a:gd name="connsiteY17" fmla="*/ 387812 h 3107469"/>
                <a:gd name="connsiteX18" fmla="*/ 997204 w 5834057"/>
                <a:gd name="connsiteY18" fmla="*/ 348056 h 3107469"/>
                <a:gd name="connsiteX19" fmla="*/ 1100571 w 5834057"/>
                <a:gd name="connsiteY19" fmla="*/ 292397 h 3107469"/>
                <a:gd name="connsiteX20" fmla="*/ 1283451 w 5834057"/>
                <a:gd name="connsiteY20" fmla="*/ 260591 h 3107469"/>
                <a:gd name="connsiteX21" fmla="*/ 1370915 w 5834057"/>
                <a:gd name="connsiteY21" fmla="*/ 141322 h 3107469"/>
                <a:gd name="connsiteX22" fmla="*/ 1410672 w 5834057"/>
                <a:gd name="connsiteY22" fmla="*/ 22052 h 3107469"/>
                <a:gd name="connsiteX23" fmla="*/ 1744627 w 5834057"/>
                <a:gd name="connsiteY23" fmla="*/ 6150 h 3107469"/>
                <a:gd name="connsiteX24" fmla="*/ 2082323 w 5834057"/>
                <a:gd name="connsiteY24" fmla="*/ 2096 h 3107469"/>
                <a:gd name="connsiteX25" fmla="*/ 2368986 w 5834057"/>
                <a:gd name="connsiteY25" fmla="*/ 37955 h 3107469"/>
                <a:gd name="connsiteX26" fmla="*/ 2698783 w 5834057"/>
                <a:gd name="connsiteY26" fmla="*/ 109517 h 3107469"/>
                <a:gd name="connsiteX27" fmla="*/ 3303082 w 5834057"/>
                <a:gd name="connsiteY27" fmla="*/ 196981 h 3107469"/>
                <a:gd name="connsiteX28" fmla="*/ 3422352 w 5834057"/>
                <a:gd name="connsiteY28" fmla="*/ 212884 h 3107469"/>
                <a:gd name="connsiteX29" fmla="*/ 3835820 w 5834057"/>
                <a:gd name="connsiteY29" fmla="*/ 276494 h 3107469"/>
                <a:gd name="connsiteX30" fmla="*/ 4360606 w 5834057"/>
                <a:gd name="connsiteY30" fmla="*/ 324202 h 3107469"/>
                <a:gd name="connsiteX31" fmla="*/ 4700693 w 5834057"/>
                <a:gd name="connsiteY31" fmla="*/ 365777 h 3107469"/>
                <a:gd name="connsiteX32" fmla="*/ 5010274 w 5834057"/>
                <a:gd name="connsiteY32" fmla="*/ 461349 h 3107469"/>
                <a:gd name="connsiteX33" fmla="*/ 5273083 w 5834057"/>
                <a:gd name="connsiteY33" fmla="*/ 475225 h 3107469"/>
                <a:gd name="connsiteX34" fmla="*/ 5624863 w 5834057"/>
                <a:gd name="connsiteY34" fmla="*/ 594546 h 3107469"/>
                <a:gd name="connsiteX35" fmla="*/ 5815695 w 5834057"/>
                <a:gd name="connsiteY35" fmla="*/ 777426 h 3107469"/>
                <a:gd name="connsiteX36" fmla="*/ 5815695 w 5834057"/>
                <a:gd name="connsiteY36" fmla="*/ 1008014 h 3107469"/>
                <a:gd name="connsiteX37" fmla="*/ 5720279 w 5834057"/>
                <a:gd name="connsiteY37" fmla="*/ 1254504 h 3107469"/>
                <a:gd name="connsiteX38" fmla="*/ 5624863 w 5834057"/>
                <a:gd name="connsiteY38" fmla="*/ 1493044 h 3107469"/>
                <a:gd name="connsiteX39" fmla="*/ 5569204 w 5834057"/>
                <a:gd name="connsiteY39" fmla="*/ 1978073 h 3107469"/>
                <a:gd name="connsiteX40" fmla="*/ 5553302 w 5834057"/>
                <a:gd name="connsiteY40" fmla="*/ 2160953 h 3107469"/>
                <a:gd name="connsiteX41" fmla="*/ 5441983 w 5834057"/>
                <a:gd name="connsiteY41" fmla="*/ 2471054 h 3107469"/>
                <a:gd name="connsiteX42" fmla="*/ 5441983 w 5834057"/>
                <a:gd name="connsiteY42" fmla="*/ 2486957 h 3107469"/>
                <a:gd name="connsiteX43" fmla="*/ 5282957 w 5834057"/>
                <a:gd name="connsiteY43" fmla="*/ 2812960 h 3107469"/>
                <a:gd name="connsiteX44" fmla="*/ 5227298 w 5834057"/>
                <a:gd name="connsiteY44" fmla="*/ 3027645 h 3107469"/>
                <a:gd name="connsiteX45" fmla="*/ 5115980 w 5834057"/>
                <a:gd name="connsiteY45" fmla="*/ 3107158 h 3107469"/>
                <a:gd name="connsiteX46" fmla="*/ 4774074 w 5834057"/>
                <a:gd name="connsiteY46" fmla="*/ 3003791 h 3107469"/>
                <a:gd name="connsiteX47" fmla="*/ 4360606 w 5834057"/>
                <a:gd name="connsiteY47" fmla="*/ 2693691 h 3107469"/>
                <a:gd name="connsiteX48" fmla="*/ 3788112 w 5834057"/>
                <a:gd name="connsiteY48" fmla="*/ 2192758 h 3107469"/>
                <a:gd name="connsiteX49" fmla="*/ 3358742 w 5834057"/>
                <a:gd name="connsiteY49" fmla="*/ 1946268 h 3107469"/>
                <a:gd name="connsiteX50" fmla="*/ 3030971 w 5834057"/>
                <a:gd name="connsiteY50" fmla="*/ 1831000 h 3107469"/>
                <a:gd name="connsiteX51" fmla="*/ 2857861 w 5834057"/>
                <a:gd name="connsiteY51" fmla="*/ 1799246 h 3107469"/>
                <a:gd name="connsiteX0" fmla="*/ 2857861 w 5834057"/>
                <a:gd name="connsiteY0" fmla="*/ 1799246 h 3107469"/>
                <a:gd name="connsiteX1" fmla="*/ 2563611 w 5834057"/>
                <a:gd name="connsiteY1" fmla="*/ 1715680 h 3107469"/>
                <a:gd name="connsiteX2" fmla="*/ 1903653 w 5834057"/>
                <a:gd name="connsiteY2" fmla="*/ 1604362 h 3107469"/>
                <a:gd name="connsiteX3" fmla="*/ 1450428 w 5834057"/>
                <a:gd name="connsiteY3" fmla="*/ 1580508 h 3107469"/>
                <a:gd name="connsiteX4" fmla="*/ 917691 w 5834057"/>
                <a:gd name="connsiteY4" fmla="*/ 1683875 h 3107469"/>
                <a:gd name="connsiteX5" fmla="*/ 615542 w 5834057"/>
                <a:gd name="connsiteY5" fmla="*/ 1715680 h 3107469"/>
                <a:gd name="connsiteX6" fmla="*/ 321343 w 5834057"/>
                <a:gd name="connsiteY6" fmla="*/ 1787242 h 3107469"/>
                <a:gd name="connsiteX7" fmla="*/ 178220 w 5834057"/>
                <a:gd name="connsiteY7" fmla="*/ 1763388 h 3107469"/>
                <a:gd name="connsiteX8" fmla="*/ 3291 w 5834057"/>
                <a:gd name="connsiteY8" fmla="*/ 1707729 h 3107469"/>
                <a:gd name="connsiteX9" fmla="*/ 74853 w 5834057"/>
                <a:gd name="connsiteY9" fmla="*/ 1548703 h 3107469"/>
                <a:gd name="connsiteX10" fmla="*/ 210025 w 5834057"/>
                <a:gd name="connsiteY10" fmla="*/ 1461238 h 3107469"/>
                <a:gd name="connsiteX11" fmla="*/ 384954 w 5834057"/>
                <a:gd name="connsiteY11" fmla="*/ 1326066 h 3107469"/>
                <a:gd name="connsiteX12" fmla="*/ 480369 w 5834057"/>
                <a:gd name="connsiteY12" fmla="*/ 1254504 h 3107469"/>
                <a:gd name="connsiteX13" fmla="*/ 559882 w 5834057"/>
                <a:gd name="connsiteY13" fmla="*/ 960306 h 3107469"/>
                <a:gd name="connsiteX14" fmla="*/ 502041 w 5834057"/>
                <a:gd name="connsiteY14" fmla="*/ 807360 h 3107469"/>
                <a:gd name="connsiteX15" fmla="*/ 563729 w 5834057"/>
                <a:gd name="connsiteY15" fmla="*/ 576720 h 3107469"/>
                <a:gd name="connsiteX16" fmla="*/ 631444 w 5834057"/>
                <a:gd name="connsiteY16" fmla="*/ 499131 h 3107469"/>
                <a:gd name="connsiteX17" fmla="*/ 676190 w 5834057"/>
                <a:gd name="connsiteY17" fmla="*/ 434846 h 3107469"/>
                <a:gd name="connsiteX18" fmla="*/ 838178 w 5834057"/>
                <a:gd name="connsiteY18" fmla="*/ 387812 h 3107469"/>
                <a:gd name="connsiteX19" fmla="*/ 997204 w 5834057"/>
                <a:gd name="connsiteY19" fmla="*/ 348056 h 3107469"/>
                <a:gd name="connsiteX20" fmla="*/ 1100571 w 5834057"/>
                <a:gd name="connsiteY20" fmla="*/ 292397 h 3107469"/>
                <a:gd name="connsiteX21" fmla="*/ 1283451 w 5834057"/>
                <a:gd name="connsiteY21" fmla="*/ 260591 h 3107469"/>
                <a:gd name="connsiteX22" fmla="*/ 1370915 w 5834057"/>
                <a:gd name="connsiteY22" fmla="*/ 141322 h 3107469"/>
                <a:gd name="connsiteX23" fmla="*/ 1410672 w 5834057"/>
                <a:gd name="connsiteY23" fmla="*/ 22052 h 3107469"/>
                <a:gd name="connsiteX24" fmla="*/ 1744627 w 5834057"/>
                <a:gd name="connsiteY24" fmla="*/ 6150 h 3107469"/>
                <a:gd name="connsiteX25" fmla="*/ 2082323 w 5834057"/>
                <a:gd name="connsiteY25" fmla="*/ 2096 h 3107469"/>
                <a:gd name="connsiteX26" fmla="*/ 2368986 w 5834057"/>
                <a:gd name="connsiteY26" fmla="*/ 37955 h 3107469"/>
                <a:gd name="connsiteX27" fmla="*/ 2698783 w 5834057"/>
                <a:gd name="connsiteY27" fmla="*/ 109517 h 3107469"/>
                <a:gd name="connsiteX28" fmla="*/ 3303082 w 5834057"/>
                <a:gd name="connsiteY28" fmla="*/ 196981 h 3107469"/>
                <a:gd name="connsiteX29" fmla="*/ 3422352 w 5834057"/>
                <a:gd name="connsiteY29" fmla="*/ 212884 h 3107469"/>
                <a:gd name="connsiteX30" fmla="*/ 3835820 w 5834057"/>
                <a:gd name="connsiteY30" fmla="*/ 276494 h 3107469"/>
                <a:gd name="connsiteX31" fmla="*/ 4360606 w 5834057"/>
                <a:gd name="connsiteY31" fmla="*/ 324202 h 3107469"/>
                <a:gd name="connsiteX32" fmla="*/ 4700693 w 5834057"/>
                <a:gd name="connsiteY32" fmla="*/ 365777 h 3107469"/>
                <a:gd name="connsiteX33" fmla="*/ 5010274 w 5834057"/>
                <a:gd name="connsiteY33" fmla="*/ 461349 h 3107469"/>
                <a:gd name="connsiteX34" fmla="*/ 5273083 w 5834057"/>
                <a:gd name="connsiteY34" fmla="*/ 475225 h 3107469"/>
                <a:gd name="connsiteX35" fmla="*/ 5624863 w 5834057"/>
                <a:gd name="connsiteY35" fmla="*/ 594546 h 3107469"/>
                <a:gd name="connsiteX36" fmla="*/ 5815695 w 5834057"/>
                <a:gd name="connsiteY36" fmla="*/ 777426 h 3107469"/>
                <a:gd name="connsiteX37" fmla="*/ 5815695 w 5834057"/>
                <a:gd name="connsiteY37" fmla="*/ 1008014 h 3107469"/>
                <a:gd name="connsiteX38" fmla="*/ 5720279 w 5834057"/>
                <a:gd name="connsiteY38" fmla="*/ 1254504 h 3107469"/>
                <a:gd name="connsiteX39" fmla="*/ 5624863 w 5834057"/>
                <a:gd name="connsiteY39" fmla="*/ 1493044 h 3107469"/>
                <a:gd name="connsiteX40" fmla="*/ 5569204 w 5834057"/>
                <a:gd name="connsiteY40" fmla="*/ 1978073 h 3107469"/>
                <a:gd name="connsiteX41" fmla="*/ 5553302 w 5834057"/>
                <a:gd name="connsiteY41" fmla="*/ 2160953 h 3107469"/>
                <a:gd name="connsiteX42" fmla="*/ 5441983 w 5834057"/>
                <a:gd name="connsiteY42" fmla="*/ 2471054 h 3107469"/>
                <a:gd name="connsiteX43" fmla="*/ 5441983 w 5834057"/>
                <a:gd name="connsiteY43" fmla="*/ 2486957 h 3107469"/>
                <a:gd name="connsiteX44" fmla="*/ 5282957 w 5834057"/>
                <a:gd name="connsiteY44" fmla="*/ 2812960 h 3107469"/>
                <a:gd name="connsiteX45" fmla="*/ 5227298 w 5834057"/>
                <a:gd name="connsiteY45" fmla="*/ 3027645 h 3107469"/>
                <a:gd name="connsiteX46" fmla="*/ 5115980 w 5834057"/>
                <a:gd name="connsiteY46" fmla="*/ 3107158 h 3107469"/>
                <a:gd name="connsiteX47" fmla="*/ 4774074 w 5834057"/>
                <a:gd name="connsiteY47" fmla="*/ 3003791 h 3107469"/>
                <a:gd name="connsiteX48" fmla="*/ 4360606 w 5834057"/>
                <a:gd name="connsiteY48" fmla="*/ 2693691 h 3107469"/>
                <a:gd name="connsiteX49" fmla="*/ 3788112 w 5834057"/>
                <a:gd name="connsiteY49" fmla="*/ 2192758 h 3107469"/>
                <a:gd name="connsiteX50" fmla="*/ 3358742 w 5834057"/>
                <a:gd name="connsiteY50" fmla="*/ 1946268 h 3107469"/>
                <a:gd name="connsiteX51" fmla="*/ 3030971 w 5834057"/>
                <a:gd name="connsiteY51" fmla="*/ 1831000 h 3107469"/>
                <a:gd name="connsiteX52" fmla="*/ 2857861 w 5834057"/>
                <a:gd name="connsiteY52" fmla="*/ 1799246 h 3107469"/>
                <a:gd name="connsiteX0" fmla="*/ 2857861 w 5834057"/>
                <a:gd name="connsiteY0" fmla="*/ 1799246 h 3107469"/>
                <a:gd name="connsiteX1" fmla="*/ 2563611 w 5834057"/>
                <a:gd name="connsiteY1" fmla="*/ 1715680 h 3107469"/>
                <a:gd name="connsiteX2" fmla="*/ 1903653 w 5834057"/>
                <a:gd name="connsiteY2" fmla="*/ 1604362 h 3107469"/>
                <a:gd name="connsiteX3" fmla="*/ 1450428 w 5834057"/>
                <a:gd name="connsiteY3" fmla="*/ 1580508 h 3107469"/>
                <a:gd name="connsiteX4" fmla="*/ 917691 w 5834057"/>
                <a:gd name="connsiteY4" fmla="*/ 1683875 h 3107469"/>
                <a:gd name="connsiteX5" fmla="*/ 615542 w 5834057"/>
                <a:gd name="connsiteY5" fmla="*/ 1715680 h 3107469"/>
                <a:gd name="connsiteX6" fmla="*/ 321343 w 5834057"/>
                <a:gd name="connsiteY6" fmla="*/ 1787242 h 3107469"/>
                <a:gd name="connsiteX7" fmla="*/ 178220 w 5834057"/>
                <a:gd name="connsiteY7" fmla="*/ 1763388 h 3107469"/>
                <a:gd name="connsiteX8" fmla="*/ 3291 w 5834057"/>
                <a:gd name="connsiteY8" fmla="*/ 1707729 h 3107469"/>
                <a:gd name="connsiteX9" fmla="*/ 74853 w 5834057"/>
                <a:gd name="connsiteY9" fmla="*/ 1548703 h 3107469"/>
                <a:gd name="connsiteX10" fmla="*/ 210025 w 5834057"/>
                <a:gd name="connsiteY10" fmla="*/ 1461238 h 3107469"/>
                <a:gd name="connsiteX11" fmla="*/ 384954 w 5834057"/>
                <a:gd name="connsiteY11" fmla="*/ 1326066 h 3107469"/>
                <a:gd name="connsiteX12" fmla="*/ 480369 w 5834057"/>
                <a:gd name="connsiteY12" fmla="*/ 1254504 h 3107469"/>
                <a:gd name="connsiteX13" fmla="*/ 559882 w 5834057"/>
                <a:gd name="connsiteY13" fmla="*/ 960306 h 3107469"/>
                <a:gd name="connsiteX14" fmla="*/ 502041 w 5834057"/>
                <a:gd name="connsiteY14" fmla="*/ 807360 h 3107469"/>
                <a:gd name="connsiteX15" fmla="*/ 563729 w 5834057"/>
                <a:gd name="connsiteY15" fmla="*/ 576720 h 3107469"/>
                <a:gd name="connsiteX16" fmla="*/ 595585 w 5834057"/>
                <a:gd name="connsiteY16" fmla="*/ 481202 h 3107469"/>
                <a:gd name="connsiteX17" fmla="*/ 676190 w 5834057"/>
                <a:gd name="connsiteY17" fmla="*/ 434846 h 3107469"/>
                <a:gd name="connsiteX18" fmla="*/ 838178 w 5834057"/>
                <a:gd name="connsiteY18" fmla="*/ 387812 h 3107469"/>
                <a:gd name="connsiteX19" fmla="*/ 997204 w 5834057"/>
                <a:gd name="connsiteY19" fmla="*/ 348056 h 3107469"/>
                <a:gd name="connsiteX20" fmla="*/ 1100571 w 5834057"/>
                <a:gd name="connsiteY20" fmla="*/ 292397 h 3107469"/>
                <a:gd name="connsiteX21" fmla="*/ 1283451 w 5834057"/>
                <a:gd name="connsiteY21" fmla="*/ 260591 h 3107469"/>
                <a:gd name="connsiteX22" fmla="*/ 1370915 w 5834057"/>
                <a:gd name="connsiteY22" fmla="*/ 141322 h 3107469"/>
                <a:gd name="connsiteX23" fmla="*/ 1410672 w 5834057"/>
                <a:gd name="connsiteY23" fmla="*/ 22052 h 3107469"/>
                <a:gd name="connsiteX24" fmla="*/ 1744627 w 5834057"/>
                <a:gd name="connsiteY24" fmla="*/ 6150 h 3107469"/>
                <a:gd name="connsiteX25" fmla="*/ 2082323 w 5834057"/>
                <a:gd name="connsiteY25" fmla="*/ 2096 h 3107469"/>
                <a:gd name="connsiteX26" fmla="*/ 2368986 w 5834057"/>
                <a:gd name="connsiteY26" fmla="*/ 37955 h 3107469"/>
                <a:gd name="connsiteX27" fmla="*/ 2698783 w 5834057"/>
                <a:gd name="connsiteY27" fmla="*/ 109517 h 3107469"/>
                <a:gd name="connsiteX28" fmla="*/ 3303082 w 5834057"/>
                <a:gd name="connsiteY28" fmla="*/ 196981 h 3107469"/>
                <a:gd name="connsiteX29" fmla="*/ 3422352 w 5834057"/>
                <a:gd name="connsiteY29" fmla="*/ 212884 h 3107469"/>
                <a:gd name="connsiteX30" fmla="*/ 3835820 w 5834057"/>
                <a:gd name="connsiteY30" fmla="*/ 276494 h 3107469"/>
                <a:gd name="connsiteX31" fmla="*/ 4360606 w 5834057"/>
                <a:gd name="connsiteY31" fmla="*/ 324202 h 3107469"/>
                <a:gd name="connsiteX32" fmla="*/ 4700693 w 5834057"/>
                <a:gd name="connsiteY32" fmla="*/ 365777 h 3107469"/>
                <a:gd name="connsiteX33" fmla="*/ 5010274 w 5834057"/>
                <a:gd name="connsiteY33" fmla="*/ 461349 h 3107469"/>
                <a:gd name="connsiteX34" fmla="*/ 5273083 w 5834057"/>
                <a:gd name="connsiteY34" fmla="*/ 475225 h 3107469"/>
                <a:gd name="connsiteX35" fmla="*/ 5624863 w 5834057"/>
                <a:gd name="connsiteY35" fmla="*/ 594546 h 3107469"/>
                <a:gd name="connsiteX36" fmla="*/ 5815695 w 5834057"/>
                <a:gd name="connsiteY36" fmla="*/ 777426 h 3107469"/>
                <a:gd name="connsiteX37" fmla="*/ 5815695 w 5834057"/>
                <a:gd name="connsiteY37" fmla="*/ 1008014 h 3107469"/>
                <a:gd name="connsiteX38" fmla="*/ 5720279 w 5834057"/>
                <a:gd name="connsiteY38" fmla="*/ 1254504 h 3107469"/>
                <a:gd name="connsiteX39" fmla="*/ 5624863 w 5834057"/>
                <a:gd name="connsiteY39" fmla="*/ 1493044 h 3107469"/>
                <a:gd name="connsiteX40" fmla="*/ 5569204 w 5834057"/>
                <a:gd name="connsiteY40" fmla="*/ 1978073 h 3107469"/>
                <a:gd name="connsiteX41" fmla="*/ 5553302 w 5834057"/>
                <a:gd name="connsiteY41" fmla="*/ 2160953 h 3107469"/>
                <a:gd name="connsiteX42" fmla="*/ 5441983 w 5834057"/>
                <a:gd name="connsiteY42" fmla="*/ 2471054 h 3107469"/>
                <a:gd name="connsiteX43" fmla="*/ 5441983 w 5834057"/>
                <a:gd name="connsiteY43" fmla="*/ 2486957 h 3107469"/>
                <a:gd name="connsiteX44" fmla="*/ 5282957 w 5834057"/>
                <a:gd name="connsiteY44" fmla="*/ 2812960 h 3107469"/>
                <a:gd name="connsiteX45" fmla="*/ 5227298 w 5834057"/>
                <a:gd name="connsiteY45" fmla="*/ 3027645 h 3107469"/>
                <a:gd name="connsiteX46" fmla="*/ 5115980 w 5834057"/>
                <a:gd name="connsiteY46" fmla="*/ 3107158 h 3107469"/>
                <a:gd name="connsiteX47" fmla="*/ 4774074 w 5834057"/>
                <a:gd name="connsiteY47" fmla="*/ 3003791 h 3107469"/>
                <a:gd name="connsiteX48" fmla="*/ 4360606 w 5834057"/>
                <a:gd name="connsiteY48" fmla="*/ 2693691 h 3107469"/>
                <a:gd name="connsiteX49" fmla="*/ 3788112 w 5834057"/>
                <a:gd name="connsiteY49" fmla="*/ 2192758 h 3107469"/>
                <a:gd name="connsiteX50" fmla="*/ 3358742 w 5834057"/>
                <a:gd name="connsiteY50" fmla="*/ 1946268 h 3107469"/>
                <a:gd name="connsiteX51" fmla="*/ 3030971 w 5834057"/>
                <a:gd name="connsiteY51" fmla="*/ 1831000 h 3107469"/>
                <a:gd name="connsiteX52" fmla="*/ 2857861 w 5834057"/>
                <a:gd name="connsiteY52" fmla="*/ 1799246 h 310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834057" h="3107469">
                  <a:moveTo>
                    <a:pt x="2857861" y="1799246"/>
                  </a:moveTo>
                  <a:lnTo>
                    <a:pt x="2563611" y="1715680"/>
                  </a:lnTo>
                  <a:cubicBezTo>
                    <a:pt x="2408561" y="1689176"/>
                    <a:pt x="2089183" y="1626891"/>
                    <a:pt x="1903653" y="1604362"/>
                  </a:cubicBezTo>
                  <a:cubicBezTo>
                    <a:pt x="1718122" y="1581833"/>
                    <a:pt x="1614755" y="1567256"/>
                    <a:pt x="1450428" y="1580508"/>
                  </a:cubicBezTo>
                  <a:cubicBezTo>
                    <a:pt x="1286101" y="1593760"/>
                    <a:pt x="1056839" y="1661346"/>
                    <a:pt x="917691" y="1683875"/>
                  </a:cubicBezTo>
                  <a:cubicBezTo>
                    <a:pt x="778543" y="1706404"/>
                    <a:pt x="714933" y="1698452"/>
                    <a:pt x="615542" y="1715680"/>
                  </a:cubicBezTo>
                  <a:cubicBezTo>
                    <a:pt x="516151" y="1732908"/>
                    <a:pt x="394230" y="1779291"/>
                    <a:pt x="321343" y="1787242"/>
                  </a:cubicBezTo>
                  <a:cubicBezTo>
                    <a:pt x="248456" y="1795193"/>
                    <a:pt x="231229" y="1776640"/>
                    <a:pt x="178220" y="1763388"/>
                  </a:cubicBezTo>
                  <a:cubicBezTo>
                    <a:pt x="125211" y="1750136"/>
                    <a:pt x="20519" y="1743510"/>
                    <a:pt x="3291" y="1707729"/>
                  </a:cubicBezTo>
                  <a:cubicBezTo>
                    <a:pt x="-13937" y="1671948"/>
                    <a:pt x="40397" y="1589785"/>
                    <a:pt x="74853" y="1548703"/>
                  </a:cubicBezTo>
                  <a:cubicBezTo>
                    <a:pt x="109309" y="1507621"/>
                    <a:pt x="158342" y="1498344"/>
                    <a:pt x="210025" y="1461238"/>
                  </a:cubicBezTo>
                  <a:cubicBezTo>
                    <a:pt x="261708" y="1424132"/>
                    <a:pt x="339897" y="1360522"/>
                    <a:pt x="384954" y="1326066"/>
                  </a:cubicBezTo>
                  <a:cubicBezTo>
                    <a:pt x="430011" y="1291610"/>
                    <a:pt x="451214" y="1315464"/>
                    <a:pt x="480369" y="1254504"/>
                  </a:cubicBezTo>
                  <a:cubicBezTo>
                    <a:pt x="509524" y="1193544"/>
                    <a:pt x="556270" y="1034830"/>
                    <a:pt x="559882" y="960306"/>
                  </a:cubicBezTo>
                  <a:cubicBezTo>
                    <a:pt x="563494" y="885782"/>
                    <a:pt x="501400" y="871291"/>
                    <a:pt x="502041" y="807360"/>
                  </a:cubicBezTo>
                  <a:cubicBezTo>
                    <a:pt x="502682" y="743429"/>
                    <a:pt x="548138" y="631080"/>
                    <a:pt x="563729" y="576720"/>
                  </a:cubicBezTo>
                  <a:cubicBezTo>
                    <a:pt x="579320" y="522360"/>
                    <a:pt x="576842" y="504848"/>
                    <a:pt x="595585" y="481202"/>
                  </a:cubicBezTo>
                  <a:cubicBezTo>
                    <a:pt x="614328" y="457556"/>
                    <a:pt x="641734" y="453399"/>
                    <a:pt x="676190" y="434846"/>
                  </a:cubicBezTo>
                  <a:cubicBezTo>
                    <a:pt x="710646" y="416293"/>
                    <a:pt x="784676" y="402277"/>
                    <a:pt x="838178" y="387812"/>
                  </a:cubicBezTo>
                  <a:cubicBezTo>
                    <a:pt x="891680" y="373347"/>
                    <a:pt x="953472" y="363958"/>
                    <a:pt x="997204" y="348056"/>
                  </a:cubicBezTo>
                  <a:cubicBezTo>
                    <a:pt x="1040936" y="332153"/>
                    <a:pt x="1052863" y="306974"/>
                    <a:pt x="1100571" y="292397"/>
                  </a:cubicBezTo>
                  <a:cubicBezTo>
                    <a:pt x="1148279" y="277819"/>
                    <a:pt x="1238394" y="285770"/>
                    <a:pt x="1283451" y="260591"/>
                  </a:cubicBezTo>
                  <a:cubicBezTo>
                    <a:pt x="1328508" y="235412"/>
                    <a:pt x="1349712" y="181078"/>
                    <a:pt x="1370915" y="141322"/>
                  </a:cubicBezTo>
                  <a:cubicBezTo>
                    <a:pt x="1392118" y="101566"/>
                    <a:pt x="1348387" y="44581"/>
                    <a:pt x="1410672" y="22052"/>
                  </a:cubicBezTo>
                  <a:cubicBezTo>
                    <a:pt x="1472957" y="-477"/>
                    <a:pt x="1632685" y="9476"/>
                    <a:pt x="1744627" y="6150"/>
                  </a:cubicBezTo>
                  <a:cubicBezTo>
                    <a:pt x="1856569" y="2824"/>
                    <a:pt x="1978263" y="-3205"/>
                    <a:pt x="2082323" y="2096"/>
                  </a:cubicBezTo>
                  <a:cubicBezTo>
                    <a:pt x="2186383" y="7397"/>
                    <a:pt x="2266243" y="20052"/>
                    <a:pt x="2368986" y="37955"/>
                  </a:cubicBezTo>
                  <a:cubicBezTo>
                    <a:pt x="2471729" y="55858"/>
                    <a:pt x="2543100" y="83013"/>
                    <a:pt x="2698783" y="109517"/>
                  </a:cubicBezTo>
                  <a:cubicBezTo>
                    <a:pt x="2854466" y="136021"/>
                    <a:pt x="3182487" y="179753"/>
                    <a:pt x="3303082" y="196981"/>
                  </a:cubicBezTo>
                  <a:lnTo>
                    <a:pt x="3422352" y="212884"/>
                  </a:lnTo>
                  <a:cubicBezTo>
                    <a:pt x="3511142" y="226136"/>
                    <a:pt x="3679444" y="257941"/>
                    <a:pt x="3835820" y="276494"/>
                  </a:cubicBezTo>
                  <a:cubicBezTo>
                    <a:pt x="3992196" y="295047"/>
                    <a:pt x="4216461" y="309322"/>
                    <a:pt x="4360606" y="324202"/>
                  </a:cubicBezTo>
                  <a:cubicBezTo>
                    <a:pt x="4504752" y="339083"/>
                    <a:pt x="4592415" y="342919"/>
                    <a:pt x="4700693" y="365777"/>
                  </a:cubicBezTo>
                  <a:cubicBezTo>
                    <a:pt x="4808971" y="388635"/>
                    <a:pt x="4914876" y="443108"/>
                    <a:pt x="5010274" y="461349"/>
                  </a:cubicBezTo>
                  <a:cubicBezTo>
                    <a:pt x="5105672" y="479590"/>
                    <a:pt x="5185480" y="470600"/>
                    <a:pt x="5273083" y="475225"/>
                  </a:cubicBezTo>
                  <a:cubicBezTo>
                    <a:pt x="5375514" y="497424"/>
                    <a:pt x="5534428" y="544179"/>
                    <a:pt x="5624863" y="594546"/>
                  </a:cubicBezTo>
                  <a:cubicBezTo>
                    <a:pt x="5715298" y="644913"/>
                    <a:pt x="5783890" y="708515"/>
                    <a:pt x="5815695" y="777426"/>
                  </a:cubicBezTo>
                  <a:cubicBezTo>
                    <a:pt x="5847500" y="846337"/>
                    <a:pt x="5831598" y="928501"/>
                    <a:pt x="5815695" y="1008014"/>
                  </a:cubicBezTo>
                  <a:cubicBezTo>
                    <a:pt x="5799792" y="1087527"/>
                    <a:pt x="5752084" y="1173666"/>
                    <a:pt x="5720279" y="1254504"/>
                  </a:cubicBezTo>
                  <a:cubicBezTo>
                    <a:pt x="5688474" y="1335342"/>
                    <a:pt x="5650042" y="1372449"/>
                    <a:pt x="5624863" y="1493044"/>
                  </a:cubicBezTo>
                  <a:cubicBezTo>
                    <a:pt x="5599684" y="1613639"/>
                    <a:pt x="5581131" y="1866755"/>
                    <a:pt x="5569204" y="1978073"/>
                  </a:cubicBezTo>
                  <a:cubicBezTo>
                    <a:pt x="5557277" y="2089391"/>
                    <a:pt x="5574505" y="2078790"/>
                    <a:pt x="5553302" y="2160953"/>
                  </a:cubicBezTo>
                  <a:cubicBezTo>
                    <a:pt x="5532099" y="2243116"/>
                    <a:pt x="5460536" y="2416720"/>
                    <a:pt x="5441983" y="2471054"/>
                  </a:cubicBezTo>
                  <a:cubicBezTo>
                    <a:pt x="5423430" y="2525388"/>
                    <a:pt x="5468487" y="2429973"/>
                    <a:pt x="5441983" y="2486957"/>
                  </a:cubicBezTo>
                  <a:cubicBezTo>
                    <a:pt x="5415479" y="2543941"/>
                    <a:pt x="5318738" y="2722845"/>
                    <a:pt x="5282957" y="2812960"/>
                  </a:cubicBezTo>
                  <a:cubicBezTo>
                    <a:pt x="5247176" y="2903075"/>
                    <a:pt x="5255127" y="2978612"/>
                    <a:pt x="5227298" y="3027645"/>
                  </a:cubicBezTo>
                  <a:cubicBezTo>
                    <a:pt x="5199469" y="3076678"/>
                    <a:pt x="5191517" y="3111134"/>
                    <a:pt x="5115980" y="3107158"/>
                  </a:cubicBezTo>
                  <a:cubicBezTo>
                    <a:pt x="5040443" y="3103182"/>
                    <a:pt x="4899970" y="3072702"/>
                    <a:pt x="4774074" y="3003791"/>
                  </a:cubicBezTo>
                  <a:cubicBezTo>
                    <a:pt x="4648178" y="2934880"/>
                    <a:pt x="4524933" y="2828863"/>
                    <a:pt x="4360606" y="2693691"/>
                  </a:cubicBezTo>
                  <a:cubicBezTo>
                    <a:pt x="4196279" y="2558519"/>
                    <a:pt x="3955089" y="2317328"/>
                    <a:pt x="3788112" y="2192758"/>
                  </a:cubicBezTo>
                  <a:cubicBezTo>
                    <a:pt x="3621135" y="2068188"/>
                    <a:pt x="3484932" y="2006561"/>
                    <a:pt x="3358742" y="1946268"/>
                  </a:cubicBezTo>
                  <a:cubicBezTo>
                    <a:pt x="3232552" y="1885975"/>
                    <a:pt x="3114451" y="1855504"/>
                    <a:pt x="3030971" y="1831000"/>
                  </a:cubicBezTo>
                  <a:cubicBezTo>
                    <a:pt x="2947491" y="1806496"/>
                    <a:pt x="2918821" y="1816474"/>
                    <a:pt x="2857861" y="1799246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 dirty="0"/>
            </a:p>
          </p:txBody>
        </p:sp>
      </p:grpSp>
      <p:pic>
        <p:nvPicPr>
          <p:cNvPr id="25" name="Imagine 24">
            <a:extLst>
              <a:ext uri="{FF2B5EF4-FFF2-40B4-BE49-F238E27FC236}">
                <a16:creationId xmlns:a16="http://schemas.microsoft.com/office/drawing/2014/main" id="{0FAC1DD3-9723-B649-DA80-B96349666B8B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69345" y="3921478"/>
            <a:ext cx="3600000" cy="2880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40" name="Schemă logică: conector 39">
            <a:extLst>
              <a:ext uri="{FF2B5EF4-FFF2-40B4-BE49-F238E27FC236}">
                <a16:creationId xmlns:a16="http://schemas.microsoft.com/office/drawing/2014/main" id="{861D40EA-2AAB-755B-7981-8F78291565FB}"/>
              </a:ext>
            </a:extLst>
          </p:cNvPr>
          <p:cNvSpPr/>
          <p:nvPr/>
        </p:nvSpPr>
        <p:spPr>
          <a:xfrm>
            <a:off x="2752436" y="1399540"/>
            <a:ext cx="70812" cy="45719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C3E605B6-C78E-E677-269C-DE0E80A5C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81734" y="117726"/>
            <a:ext cx="5010266" cy="37536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26CC09AC-01DB-42BD-423D-C6EFAD6D1B29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403856" y="3921478"/>
            <a:ext cx="3600000" cy="288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4352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r.crt.">
            <a:extLst>
              <a:ext uri="{FF2B5EF4-FFF2-40B4-BE49-F238E27FC236}">
                <a16:creationId xmlns:a16="http://schemas.microsoft.com/office/drawing/2014/main" id="{D2C62B2A-3096-B78A-656C-4CF68A6064B1}"/>
              </a:ext>
            </a:extLst>
          </p:cNvPr>
          <p:cNvSpPr txBox="1"/>
          <p:nvPr/>
        </p:nvSpPr>
        <p:spPr>
          <a:xfrm>
            <a:off x="0" y="-23586"/>
            <a:ext cx="40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dirty="0"/>
              <a:t>4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5F80A045-6B16-9E9C-374C-AE9504999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13" y="492945"/>
            <a:ext cx="9949449" cy="587210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DE50809-EBA9-9F08-E3E9-CA66D075372F}"/>
              </a:ext>
            </a:extLst>
          </p:cNvPr>
          <p:cNvSpPr/>
          <p:nvPr/>
        </p:nvSpPr>
        <p:spPr>
          <a:xfrm>
            <a:off x="5166342" y="1149644"/>
            <a:ext cx="6438077" cy="2950848"/>
          </a:xfrm>
          <a:custGeom>
            <a:avLst/>
            <a:gdLst>
              <a:gd name="connsiteX0" fmla="*/ 0 w 5894614"/>
              <a:gd name="connsiteY0" fmla="*/ 1869622 h 3739243"/>
              <a:gd name="connsiteX1" fmla="*/ 2947307 w 5894614"/>
              <a:gd name="connsiteY1" fmla="*/ 0 h 3739243"/>
              <a:gd name="connsiteX2" fmla="*/ 5894614 w 5894614"/>
              <a:gd name="connsiteY2" fmla="*/ 1869622 h 3739243"/>
              <a:gd name="connsiteX3" fmla="*/ 2947307 w 5894614"/>
              <a:gd name="connsiteY3" fmla="*/ 3739244 h 3739243"/>
              <a:gd name="connsiteX4" fmla="*/ 0 w 5894614"/>
              <a:gd name="connsiteY4" fmla="*/ 1869622 h 3739243"/>
              <a:gd name="connsiteX0" fmla="*/ 0 w 5894614"/>
              <a:gd name="connsiteY0" fmla="*/ 1314450 h 3184072"/>
              <a:gd name="connsiteX1" fmla="*/ 2947307 w 5894614"/>
              <a:gd name="connsiteY1" fmla="*/ 0 h 3184072"/>
              <a:gd name="connsiteX2" fmla="*/ 5894614 w 5894614"/>
              <a:gd name="connsiteY2" fmla="*/ 1314450 h 3184072"/>
              <a:gd name="connsiteX3" fmla="*/ 2947307 w 5894614"/>
              <a:gd name="connsiteY3" fmla="*/ 3184072 h 3184072"/>
              <a:gd name="connsiteX4" fmla="*/ 0 w 5894614"/>
              <a:gd name="connsiteY4" fmla="*/ 1314450 h 3184072"/>
              <a:gd name="connsiteX0" fmla="*/ 0 w 7070271"/>
              <a:gd name="connsiteY0" fmla="*/ 1350856 h 3490460"/>
              <a:gd name="connsiteX1" fmla="*/ 2947307 w 7070271"/>
              <a:gd name="connsiteY1" fmla="*/ 36406 h 3490460"/>
              <a:gd name="connsiteX2" fmla="*/ 7070271 w 7070271"/>
              <a:gd name="connsiteY2" fmla="*/ 2804099 h 3490460"/>
              <a:gd name="connsiteX3" fmla="*/ 2947307 w 7070271"/>
              <a:gd name="connsiteY3" fmla="*/ 3220478 h 3490460"/>
              <a:gd name="connsiteX4" fmla="*/ 0 w 7070271"/>
              <a:gd name="connsiteY4" fmla="*/ 1350856 h 3490460"/>
              <a:gd name="connsiteX0" fmla="*/ 0 w 7114652"/>
              <a:gd name="connsiteY0" fmla="*/ 1318386 h 3285442"/>
              <a:gd name="connsiteX1" fmla="*/ 2947307 w 7114652"/>
              <a:gd name="connsiteY1" fmla="*/ 3936 h 3285442"/>
              <a:gd name="connsiteX2" fmla="*/ 5638798 w 7114652"/>
              <a:gd name="connsiteY2" fmla="*/ 977631 h 3285442"/>
              <a:gd name="connsiteX3" fmla="*/ 7070271 w 7114652"/>
              <a:gd name="connsiteY3" fmla="*/ 2771629 h 3285442"/>
              <a:gd name="connsiteX4" fmla="*/ 2947307 w 7114652"/>
              <a:gd name="connsiteY4" fmla="*/ 3188008 h 3285442"/>
              <a:gd name="connsiteX5" fmla="*/ 0 w 7114652"/>
              <a:gd name="connsiteY5" fmla="*/ 1318386 h 3285442"/>
              <a:gd name="connsiteX0" fmla="*/ 0 w 6461509"/>
              <a:gd name="connsiteY0" fmla="*/ 938954 h 3308844"/>
              <a:gd name="connsiteX1" fmla="*/ 2294164 w 6461509"/>
              <a:gd name="connsiteY1" fmla="*/ 61 h 3308844"/>
              <a:gd name="connsiteX2" fmla="*/ 4985655 w 6461509"/>
              <a:gd name="connsiteY2" fmla="*/ 973756 h 3308844"/>
              <a:gd name="connsiteX3" fmla="*/ 6417128 w 6461509"/>
              <a:gd name="connsiteY3" fmla="*/ 2767754 h 3308844"/>
              <a:gd name="connsiteX4" fmla="*/ 2294164 w 6461509"/>
              <a:gd name="connsiteY4" fmla="*/ 3184133 h 3308844"/>
              <a:gd name="connsiteX5" fmla="*/ 0 w 6461509"/>
              <a:gd name="connsiteY5" fmla="*/ 938954 h 3308844"/>
              <a:gd name="connsiteX0" fmla="*/ 1714 w 6463223"/>
              <a:gd name="connsiteY0" fmla="*/ 938932 h 2865068"/>
              <a:gd name="connsiteX1" fmla="*/ 2295878 w 6463223"/>
              <a:gd name="connsiteY1" fmla="*/ 39 h 2865068"/>
              <a:gd name="connsiteX2" fmla="*/ 4987369 w 6463223"/>
              <a:gd name="connsiteY2" fmla="*/ 973734 h 2865068"/>
              <a:gd name="connsiteX3" fmla="*/ 6418842 w 6463223"/>
              <a:gd name="connsiteY3" fmla="*/ 2767732 h 2865068"/>
              <a:gd name="connsiteX4" fmla="*/ 2655106 w 6463223"/>
              <a:gd name="connsiteY4" fmla="*/ 1812511 h 2865068"/>
              <a:gd name="connsiteX5" fmla="*/ 1714 w 6463223"/>
              <a:gd name="connsiteY5" fmla="*/ 938932 h 2865068"/>
              <a:gd name="connsiteX0" fmla="*/ 1714 w 6419191"/>
              <a:gd name="connsiteY0" fmla="*/ 938932 h 2990872"/>
              <a:gd name="connsiteX1" fmla="*/ 2295878 w 6419191"/>
              <a:gd name="connsiteY1" fmla="*/ 39 h 2990872"/>
              <a:gd name="connsiteX2" fmla="*/ 4987369 w 6419191"/>
              <a:gd name="connsiteY2" fmla="*/ 973734 h 2990872"/>
              <a:gd name="connsiteX3" fmla="*/ 6418842 w 6419191"/>
              <a:gd name="connsiteY3" fmla="*/ 2767732 h 2990872"/>
              <a:gd name="connsiteX4" fmla="*/ 4775097 w 6419191"/>
              <a:gd name="connsiteY4" fmla="*/ 2884176 h 2990872"/>
              <a:gd name="connsiteX5" fmla="*/ 2655106 w 6419191"/>
              <a:gd name="connsiteY5" fmla="*/ 1812511 h 2990872"/>
              <a:gd name="connsiteX6" fmla="*/ 1714 w 6419191"/>
              <a:gd name="connsiteY6" fmla="*/ 938932 h 2990872"/>
              <a:gd name="connsiteX0" fmla="*/ 13887 w 6431364"/>
              <a:gd name="connsiteY0" fmla="*/ 999251 h 3051191"/>
              <a:gd name="connsiteX1" fmla="*/ 1652184 w 6431364"/>
              <a:gd name="connsiteY1" fmla="*/ 201295 h 3051191"/>
              <a:gd name="connsiteX2" fmla="*/ 2308051 w 6431364"/>
              <a:gd name="connsiteY2" fmla="*/ 60358 h 3051191"/>
              <a:gd name="connsiteX3" fmla="*/ 4999542 w 6431364"/>
              <a:gd name="connsiteY3" fmla="*/ 1034053 h 3051191"/>
              <a:gd name="connsiteX4" fmla="*/ 6431015 w 6431364"/>
              <a:gd name="connsiteY4" fmla="*/ 2828051 h 3051191"/>
              <a:gd name="connsiteX5" fmla="*/ 4787270 w 6431364"/>
              <a:gd name="connsiteY5" fmla="*/ 2944495 h 3051191"/>
              <a:gd name="connsiteX6" fmla="*/ 2667279 w 6431364"/>
              <a:gd name="connsiteY6" fmla="*/ 1872830 h 3051191"/>
              <a:gd name="connsiteX7" fmla="*/ 13887 w 6431364"/>
              <a:gd name="connsiteY7" fmla="*/ 999251 h 3051191"/>
              <a:gd name="connsiteX0" fmla="*/ 13887 w 6431364"/>
              <a:gd name="connsiteY0" fmla="*/ 952025 h 3003965"/>
              <a:gd name="connsiteX1" fmla="*/ 1652184 w 6431364"/>
              <a:gd name="connsiteY1" fmla="*/ 154069 h 3003965"/>
              <a:gd name="connsiteX2" fmla="*/ 2601965 w 6431364"/>
              <a:gd name="connsiteY2" fmla="*/ 78446 h 3003965"/>
              <a:gd name="connsiteX3" fmla="*/ 4999542 w 6431364"/>
              <a:gd name="connsiteY3" fmla="*/ 986827 h 3003965"/>
              <a:gd name="connsiteX4" fmla="*/ 6431015 w 6431364"/>
              <a:gd name="connsiteY4" fmla="*/ 2780825 h 3003965"/>
              <a:gd name="connsiteX5" fmla="*/ 4787270 w 6431364"/>
              <a:gd name="connsiteY5" fmla="*/ 2897269 h 3003965"/>
              <a:gd name="connsiteX6" fmla="*/ 2667279 w 6431364"/>
              <a:gd name="connsiteY6" fmla="*/ 1825604 h 3003965"/>
              <a:gd name="connsiteX7" fmla="*/ 13887 w 6431364"/>
              <a:gd name="connsiteY7" fmla="*/ 952025 h 3003965"/>
              <a:gd name="connsiteX0" fmla="*/ 13887 w 6431364"/>
              <a:gd name="connsiteY0" fmla="*/ 917098 h 2969038"/>
              <a:gd name="connsiteX1" fmla="*/ 1652184 w 6431364"/>
              <a:gd name="connsiteY1" fmla="*/ 119142 h 2969038"/>
              <a:gd name="connsiteX2" fmla="*/ 2601965 w 6431364"/>
              <a:gd name="connsiteY2" fmla="*/ 43519 h 2969038"/>
              <a:gd name="connsiteX3" fmla="*/ 4999542 w 6431364"/>
              <a:gd name="connsiteY3" fmla="*/ 951900 h 2969038"/>
              <a:gd name="connsiteX4" fmla="*/ 6431015 w 6431364"/>
              <a:gd name="connsiteY4" fmla="*/ 2745898 h 2969038"/>
              <a:gd name="connsiteX5" fmla="*/ 4787270 w 6431364"/>
              <a:gd name="connsiteY5" fmla="*/ 2862342 h 2969038"/>
              <a:gd name="connsiteX6" fmla="*/ 2667279 w 6431364"/>
              <a:gd name="connsiteY6" fmla="*/ 1790677 h 2969038"/>
              <a:gd name="connsiteX7" fmla="*/ 13887 w 6431364"/>
              <a:gd name="connsiteY7" fmla="*/ 917098 h 2969038"/>
              <a:gd name="connsiteX0" fmla="*/ 13887 w 6431364"/>
              <a:gd name="connsiteY0" fmla="*/ 903831 h 2955771"/>
              <a:gd name="connsiteX1" fmla="*/ 1652184 w 6431364"/>
              <a:gd name="connsiteY1" fmla="*/ 105875 h 2955771"/>
              <a:gd name="connsiteX2" fmla="*/ 2601965 w 6431364"/>
              <a:gd name="connsiteY2" fmla="*/ 30252 h 2955771"/>
              <a:gd name="connsiteX3" fmla="*/ 4999542 w 6431364"/>
              <a:gd name="connsiteY3" fmla="*/ 938633 h 2955771"/>
              <a:gd name="connsiteX4" fmla="*/ 6431015 w 6431364"/>
              <a:gd name="connsiteY4" fmla="*/ 2732631 h 2955771"/>
              <a:gd name="connsiteX5" fmla="*/ 4787270 w 6431364"/>
              <a:gd name="connsiteY5" fmla="*/ 2849075 h 2955771"/>
              <a:gd name="connsiteX6" fmla="*/ 2667279 w 6431364"/>
              <a:gd name="connsiteY6" fmla="*/ 1777410 h 2955771"/>
              <a:gd name="connsiteX7" fmla="*/ 13887 w 6431364"/>
              <a:gd name="connsiteY7" fmla="*/ 903831 h 2955771"/>
              <a:gd name="connsiteX0" fmla="*/ 13887 w 6431364"/>
              <a:gd name="connsiteY0" fmla="*/ 878465 h 2930405"/>
              <a:gd name="connsiteX1" fmla="*/ 1652184 w 6431364"/>
              <a:gd name="connsiteY1" fmla="*/ 80509 h 2930405"/>
              <a:gd name="connsiteX2" fmla="*/ 2601965 w 6431364"/>
              <a:gd name="connsiteY2" fmla="*/ 4886 h 2930405"/>
              <a:gd name="connsiteX3" fmla="*/ 4999542 w 6431364"/>
              <a:gd name="connsiteY3" fmla="*/ 913267 h 2930405"/>
              <a:gd name="connsiteX4" fmla="*/ 6431015 w 6431364"/>
              <a:gd name="connsiteY4" fmla="*/ 2707265 h 2930405"/>
              <a:gd name="connsiteX5" fmla="*/ 4787270 w 6431364"/>
              <a:gd name="connsiteY5" fmla="*/ 2823709 h 2930405"/>
              <a:gd name="connsiteX6" fmla="*/ 2667279 w 6431364"/>
              <a:gd name="connsiteY6" fmla="*/ 1752044 h 2930405"/>
              <a:gd name="connsiteX7" fmla="*/ 13887 w 6431364"/>
              <a:gd name="connsiteY7" fmla="*/ 878465 h 2930405"/>
              <a:gd name="connsiteX0" fmla="*/ 107802 w 6525279"/>
              <a:gd name="connsiteY0" fmla="*/ 878465 h 2930405"/>
              <a:gd name="connsiteX1" fmla="*/ 635756 w 6525279"/>
              <a:gd name="connsiteY1" fmla="*/ 358095 h 2930405"/>
              <a:gd name="connsiteX2" fmla="*/ 1746099 w 6525279"/>
              <a:gd name="connsiteY2" fmla="*/ 80509 h 2930405"/>
              <a:gd name="connsiteX3" fmla="*/ 2695880 w 6525279"/>
              <a:gd name="connsiteY3" fmla="*/ 4886 h 2930405"/>
              <a:gd name="connsiteX4" fmla="*/ 5093457 w 6525279"/>
              <a:gd name="connsiteY4" fmla="*/ 913267 h 2930405"/>
              <a:gd name="connsiteX5" fmla="*/ 6524930 w 6525279"/>
              <a:gd name="connsiteY5" fmla="*/ 2707265 h 2930405"/>
              <a:gd name="connsiteX6" fmla="*/ 4881185 w 6525279"/>
              <a:gd name="connsiteY6" fmla="*/ 2823709 h 2930405"/>
              <a:gd name="connsiteX7" fmla="*/ 2761194 w 6525279"/>
              <a:gd name="connsiteY7" fmla="*/ 1752044 h 2930405"/>
              <a:gd name="connsiteX8" fmla="*/ 107802 w 6525279"/>
              <a:gd name="connsiteY8" fmla="*/ 878465 h 2930405"/>
              <a:gd name="connsiteX0" fmla="*/ 125771 w 6412620"/>
              <a:gd name="connsiteY0" fmla="*/ 992765 h 2930405"/>
              <a:gd name="connsiteX1" fmla="*/ 523097 w 6412620"/>
              <a:gd name="connsiteY1" fmla="*/ 358095 h 2930405"/>
              <a:gd name="connsiteX2" fmla="*/ 1633440 w 6412620"/>
              <a:gd name="connsiteY2" fmla="*/ 80509 h 2930405"/>
              <a:gd name="connsiteX3" fmla="*/ 2583221 w 6412620"/>
              <a:gd name="connsiteY3" fmla="*/ 4886 h 2930405"/>
              <a:gd name="connsiteX4" fmla="*/ 4980798 w 6412620"/>
              <a:gd name="connsiteY4" fmla="*/ 913267 h 2930405"/>
              <a:gd name="connsiteX5" fmla="*/ 6412271 w 6412620"/>
              <a:gd name="connsiteY5" fmla="*/ 2707265 h 2930405"/>
              <a:gd name="connsiteX6" fmla="*/ 4768526 w 6412620"/>
              <a:gd name="connsiteY6" fmla="*/ 2823709 h 2930405"/>
              <a:gd name="connsiteX7" fmla="*/ 2648535 w 6412620"/>
              <a:gd name="connsiteY7" fmla="*/ 1752044 h 2930405"/>
              <a:gd name="connsiteX8" fmla="*/ 125771 w 6412620"/>
              <a:gd name="connsiteY8" fmla="*/ 992765 h 2930405"/>
              <a:gd name="connsiteX0" fmla="*/ 135003 w 6421852"/>
              <a:gd name="connsiteY0" fmla="*/ 992765 h 2930405"/>
              <a:gd name="connsiteX1" fmla="*/ 532329 w 6421852"/>
              <a:gd name="connsiteY1" fmla="*/ 358095 h 2930405"/>
              <a:gd name="connsiteX2" fmla="*/ 1642672 w 6421852"/>
              <a:gd name="connsiteY2" fmla="*/ 80509 h 2930405"/>
              <a:gd name="connsiteX3" fmla="*/ 2592453 w 6421852"/>
              <a:gd name="connsiteY3" fmla="*/ 4886 h 2930405"/>
              <a:gd name="connsiteX4" fmla="*/ 4990030 w 6421852"/>
              <a:gd name="connsiteY4" fmla="*/ 913267 h 2930405"/>
              <a:gd name="connsiteX5" fmla="*/ 6421503 w 6421852"/>
              <a:gd name="connsiteY5" fmla="*/ 2707265 h 2930405"/>
              <a:gd name="connsiteX6" fmla="*/ 4777758 w 6421852"/>
              <a:gd name="connsiteY6" fmla="*/ 2823709 h 2930405"/>
              <a:gd name="connsiteX7" fmla="*/ 2788396 w 6421852"/>
              <a:gd name="connsiteY7" fmla="*/ 1703058 h 2930405"/>
              <a:gd name="connsiteX8" fmla="*/ 135003 w 6421852"/>
              <a:gd name="connsiteY8" fmla="*/ 992765 h 2930405"/>
              <a:gd name="connsiteX0" fmla="*/ 135003 w 6421912"/>
              <a:gd name="connsiteY0" fmla="*/ 1036040 h 2973680"/>
              <a:gd name="connsiteX1" fmla="*/ 532329 w 6421912"/>
              <a:gd name="connsiteY1" fmla="*/ 401370 h 2973680"/>
              <a:gd name="connsiteX2" fmla="*/ 1642672 w 6421912"/>
              <a:gd name="connsiteY2" fmla="*/ 123784 h 2973680"/>
              <a:gd name="connsiteX3" fmla="*/ 2592453 w 6421912"/>
              <a:gd name="connsiteY3" fmla="*/ 48161 h 2973680"/>
              <a:gd name="connsiteX4" fmla="*/ 5104330 w 6421912"/>
              <a:gd name="connsiteY4" fmla="*/ 923885 h 2973680"/>
              <a:gd name="connsiteX5" fmla="*/ 6421503 w 6421912"/>
              <a:gd name="connsiteY5" fmla="*/ 2750540 h 2973680"/>
              <a:gd name="connsiteX6" fmla="*/ 4777758 w 6421912"/>
              <a:gd name="connsiteY6" fmla="*/ 2866984 h 2973680"/>
              <a:gd name="connsiteX7" fmla="*/ 2788396 w 6421912"/>
              <a:gd name="connsiteY7" fmla="*/ 1746333 h 2973680"/>
              <a:gd name="connsiteX8" fmla="*/ 135003 w 6421912"/>
              <a:gd name="connsiteY8" fmla="*/ 1036040 h 2973680"/>
              <a:gd name="connsiteX0" fmla="*/ 135003 w 6438077"/>
              <a:gd name="connsiteY0" fmla="*/ 1036040 h 2966976"/>
              <a:gd name="connsiteX1" fmla="*/ 532329 w 6438077"/>
              <a:gd name="connsiteY1" fmla="*/ 401370 h 2966976"/>
              <a:gd name="connsiteX2" fmla="*/ 1642672 w 6438077"/>
              <a:gd name="connsiteY2" fmla="*/ 123784 h 2966976"/>
              <a:gd name="connsiteX3" fmla="*/ 2592453 w 6438077"/>
              <a:gd name="connsiteY3" fmla="*/ 48161 h 2966976"/>
              <a:gd name="connsiteX4" fmla="*/ 5104330 w 6438077"/>
              <a:gd name="connsiteY4" fmla="*/ 923885 h 2966976"/>
              <a:gd name="connsiteX5" fmla="*/ 5626844 w 6438077"/>
              <a:gd name="connsiteY5" fmla="*/ 1968913 h 2966976"/>
              <a:gd name="connsiteX6" fmla="*/ 6421503 w 6438077"/>
              <a:gd name="connsiteY6" fmla="*/ 2750540 h 2966976"/>
              <a:gd name="connsiteX7" fmla="*/ 4777758 w 6438077"/>
              <a:gd name="connsiteY7" fmla="*/ 2866984 h 2966976"/>
              <a:gd name="connsiteX8" fmla="*/ 2788396 w 6438077"/>
              <a:gd name="connsiteY8" fmla="*/ 1746333 h 2966976"/>
              <a:gd name="connsiteX9" fmla="*/ 135003 w 6438077"/>
              <a:gd name="connsiteY9" fmla="*/ 1036040 h 2966976"/>
              <a:gd name="connsiteX0" fmla="*/ 135003 w 6438077"/>
              <a:gd name="connsiteY0" fmla="*/ 1019912 h 2950848"/>
              <a:gd name="connsiteX1" fmla="*/ 532329 w 6438077"/>
              <a:gd name="connsiteY1" fmla="*/ 385242 h 2950848"/>
              <a:gd name="connsiteX2" fmla="*/ 1642672 w 6438077"/>
              <a:gd name="connsiteY2" fmla="*/ 107656 h 2950848"/>
              <a:gd name="connsiteX3" fmla="*/ 2592453 w 6438077"/>
              <a:gd name="connsiteY3" fmla="*/ 32033 h 2950848"/>
              <a:gd name="connsiteX4" fmla="*/ 4761430 w 6438077"/>
              <a:gd name="connsiteY4" fmla="*/ 679157 h 2950848"/>
              <a:gd name="connsiteX5" fmla="*/ 5626844 w 6438077"/>
              <a:gd name="connsiteY5" fmla="*/ 1952785 h 2950848"/>
              <a:gd name="connsiteX6" fmla="*/ 6421503 w 6438077"/>
              <a:gd name="connsiteY6" fmla="*/ 2734412 h 2950848"/>
              <a:gd name="connsiteX7" fmla="*/ 4777758 w 6438077"/>
              <a:gd name="connsiteY7" fmla="*/ 2850856 h 2950848"/>
              <a:gd name="connsiteX8" fmla="*/ 2788396 w 6438077"/>
              <a:gd name="connsiteY8" fmla="*/ 1730205 h 2950848"/>
              <a:gd name="connsiteX9" fmla="*/ 135003 w 6438077"/>
              <a:gd name="connsiteY9" fmla="*/ 1019912 h 295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8077" h="2950848">
                <a:moveTo>
                  <a:pt x="135003" y="1019912"/>
                </a:moveTo>
                <a:cubicBezTo>
                  <a:pt x="-241008" y="795752"/>
                  <a:pt x="259279" y="518235"/>
                  <a:pt x="532329" y="385242"/>
                </a:cubicBezTo>
                <a:cubicBezTo>
                  <a:pt x="805379" y="252249"/>
                  <a:pt x="1323811" y="171967"/>
                  <a:pt x="1642672" y="107656"/>
                </a:cubicBezTo>
                <a:cubicBezTo>
                  <a:pt x="2025033" y="81803"/>
                  <a:pt x="2072660" y="-63217"/>
                  <a:pt x="2592453" y="32033"/>
                </a:cubicBezTo>
                <a:cubicBezTo>
                  <a:pt x="3112246" y="127283"/>
                  <a:pt x="4263863" y="459725"/>
                  <a:pt x="4761430" y="679157"/>
                </a:cubicBezTo>
                <a:cubicBezTo>
                  <a:pt x="5258997" y="898589"/>
                  <a:pt x="5407315" y="1648342"/>
                  <a:pt x="5626844" y="1952785"/>
                </a:cubicBezTo>
                <a:cubicBezTo>
                  <a:pt x="5846373" y="2257228"/>
                  <a:pt x="6554853" y="2484041"/>
                  <a:pt x="6421503" y="2734412"/>
                </a:cubicBezTo>
                <a:cubicBezTo>
                  <a:pt x="6288153" y="2984783"/>
                  <a:pt x="5405047" y="3010059"/>
                  <a:pt x="4777758" y="2850856"/>
                </a:cubicBezTo>
                <a:cubicBezTo>
                  <a:pt x="4150469" y="2691653"/>
                  <a:pt x="3562188" y="2035362"/>
                  <a:pt x="2788396" y="1730205"/>
                </a:cubicBezTo>
                <a:cubicBezTo>
                  <a:pt x="2014604" y="1425048"/>
                  <a:pt x="511014" y="1244072"/>
                  <a:pt x="135003" y="101991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857316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r.crt.">
            <a:extLst>
              <a:ext uri="{FF2B5EF4-FFF2-40B4-BE49-F238E27FC236}">
                <a16:creationId xmlns:a16="http://schemas.microsoft.com/office/drawing/2014/main" id="{B7264DCF-57FA-71A3-8CC1-27CB56FF27B0}"/>
              </a:ext>
            </a:extLst>
          </p:cNvPr>
          <p:cNvSpPr txBox="1"/>
          <p:nvPr/>
        </p:nvSpPr>
        <p:spPr>
          <a:xfrm>
            <a:off x="0" y="-25007"/>
            <a:ext cx="40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dirty="0"/>
              <a:t>5</a:t>
            </a:r>
          </a:p>
        </p:txBody>
      </p:sp>
      <p:grpSp>
        <p:nvGrpSpPr>
          <p:cNvPr id="28" name="Grupare 27">
            <a:extLst>
              <a:ext uri="{FF2B5EF4-FFF2-40B4-BE49-F238E27FC236}">
                <a16:creationId xmlns:a16="http://schemas.microsoft.com/office/drawing/2014/main" id="{C564FB35-A5F2-F8FD-96F9-B02529CD5A29}"/>
              </a:ext>
            </a:extLst>
          </p:cNvPr>
          <p:cNvGrpSpPr/>
          <p:nvPr/>
        </p:nvGrpSpPr>
        <p:grpSpPr>
          <a:xfrm>
            <a:off x="684261" y="-50104"/>
            <a:ext cx="11235419" cy="6835238"/>
            <a:chOff x="684261" y="0"/>
            <a:chExt cx="11235419" cy="6835238"/>
          </a:xfrm>
        </p:grpSpPr>
        <p:grpSp>
          <p:nvGrpSpPr>
            <p:cNvPr id="24" name="Grupare 23">
              <a:extLst>
                <a:ext uri="{FF2B5EF4-FFF2-40B4-BE49-F238E27FC236}">
                  <a16:creationId xmlns:a16="http://schemas.microsoft.com/office/drawing/2014/main" id="{9FD57F09-1ED7-4FA9-B45A-F33887B91E09}"/>
                </a:ext>
              </a:extLst>
            </p:cNvPr>
            <p:cNvGrpSpPr/>
            <p:nvPr/>
          </p:nvGrpSpPr>
          <p:grpSpPr>
            <a:xfrm>
              <a:off x="684261" y="0"/>
              <a:ext cx="5400000" cy="3493692"/>
              <a:chOff x="4107982" y="3492962"/>
              <a:chExt cx="3960000" cy="3051580"/>
            </a:xfrm>
          </p:grpSpPr>
          <p:pic>
            <p:nvPicPr>
              <p:cNvPr id="5" name="Imagine 4">
                <a:extLst>
                  <a:ext uri="{FF2B5EF4-FFF2-40B4-BE49-F238E27FC236}">
                    <a16:creationId xmlns:a16="http://schemas.microsoft.com/office/drawing/2014/main" id="{82494F79-081E-407C-86F8-1A4B58E5C3B0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7982" y="3664542"/>
                <a:ext cx="3960000" cy="28800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8" name="CasetăText 17">
                <a:extLst>
                  <a:ext uri="{FF2B5EF4-FFF2-40B4-BE49-F238E27FC236}">
                    <a16:creationId xmlns:a16="http://schemas.microsoft.com/office/drawing/2014/main" id="{1F8F058F-D599-44BC-A9AB-EAB3726CAF6F}"/>
                  </a:ext>
                </a:extLst>
              </p:cNvPr>
              <p:cNvSpPr txBox="1"/>
              <p:nvPr/>
            </p:nvSpPr>
            <p:spPr>
              <a:xfrm>
                <a:off x="7717588" y="3492962"/>
                <a:ext cx="182212" cy="510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sz="3200" b="1" dirty="0"/>
                  <a:t>a</a:t>
                </a:r>
                <a:endParaRPr lang="en-US" sz="3200" b="1" dirty="0"/>
              </a:p>
            </p:txBody>
          </p:sp>
        </p:grpSp>
        <p:grpSp>
          <p:nvGrpSpPr>
            <p:cNvPr id="25" name="Grupare 24">
              <a:extLst>
                <a:ext uri="{FF2B5EF4-FFF2-40B4-BE49-F238E27FC236}">
                  <a16:creationId xmlns:a16="http://schemas.microsoft.com/office/drawing/2014/main" id="{41C23DA1-33A2-4C7B-9488-3193B4210851}"/>
                </a:ext>
              </a:extLst>
            </p:cNvPr>
            <p:cNvGrpSpPr/>
            <p:nvPr/>
          </p:nvGrpSpPr>
          <p:grpSpPr>
            <a:xfrm>
              <a:off x="6531419" y="94498"/>
              <a:ext cx="5388261" cy="3386669"/>
              <a:chOff x="8158009" y="3565373"/>
              <a:chExt cx="3960000" cy="2979169"/>
            </a:xfrm>
          </p:grpSpPr>
          <p:pic>
            <p:nvPicPr>
              <p:cNvPr id="11" name="Imagine 10">
                <a:extLst>
                  <a:ext uri="{FF2B5EF4-FFF2-40B4-BE49-F238E27FC236}">
                    <a16:creationId xmlns:a16="http://schemas.microsoft.com/office/drawing/2014/main" id="{C394D609-4E04-FC02-1E37-58B0058863A4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8009" y="3664542"/>
                <a:ext cx="3960000" cy="28800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9" name="CasetăText 18">
                <a:extLst>
                  <a:ext uri="{FF2B5EF4-FFF2-40B4-BE49-F238E27FC236}">
                    <a16:creationId xmlns:a16="http://schemas.microsoft.com/office/drawing/2014/main" id="{6745B4EF-5FEA-4708-886F-0BEF217E1D0E}"/>
                  </a:ext>
                </a:extLst>
              </p:cNvPr>
              <p:cNvSpPr txBox="1"/>
              <p:nvPr/>
            </p:nvSpPr>
            <p:spPr>
              <a:xfrm>
                <a:off x="11842879" y="3565373"/>
                <a:ext cx="182212" cy="51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sz="3200" b="1" dirty="0"/>
                  <a:t>b</a:t>
                </a:r>
                <a:endParaRPr lang="en-US" sz="3200" b="1" dirty="0"/>
              </a:p>
            </p:txBody>
          </p:sp>
        </p:grpSp>
        <p:pic>
          <p:nvPicPr>
            <p:cNvPr id="4" name="Imagine 3">
              <a:extLst>
                <a:ext uri="{FF2B5EF4-FFF2-40B4-BE49-F238E27FC236}">
                  <a16:creationId xmlns:a16="http://schemas.microsoft.com/office/drawing/2014/main" id="{13B4B606-4A8F-3DF5-F0A0-E9C58E2185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261" y="3592947"/>
              <a:ext cx="5400000" cy="3242291"/>
            </a:xfrm>
            <a:prstGeom prst="rect">
              <a:avLst/>
            </a:prstGeom>
          </p:spPr>
        </p:pic>
        <p:grpSp>
          <p:nvGrpSpPr>
            <p:cNvPr id="27" name="Grupare 26">
              <a:extLst>
                <a:ext uri="{FF2B5EF4-FFF2-40B4-BE49-F238E27FC236}">
                  <a16:creationId xmlns:a16="http://schemas.microsoft.com/office/drawing/2014/main" id="{61D5FC2A-5A50-DF42-65C5-02D5229A9F64}"/>
                </a:ext>
              </a:extLst>
            </p:cNvPr>
            <p:cNvGrpSpPr/>
            <p:nvPr/>
          </p:nvGrpSpPr>
          <p:grpSpPr>
            <a:xfrm>
              <a:off x="6519680" y="3528326"/>
              <a:ext cx="5400000" cy="3304622"/>
              <a:chOff x="6519680" y="3528326"/>
              <a:chExt cx="5400000" cy="3304622"/>
            </a:xfrm>
          </p:grpSpPr>
          <p:pic>
            <p:nvPicPr>
              <p:cNvPr id="2" name="Imagine 1">
                <a:extLst>
                  <a:ext uri="{FF2B5EF4-FFF2-40B4-BE49-F238E27FC236}">
                    <a16:creationId xmlns:a16="http://schemas.microsoft.com/office/drawing/2014/main" id="{67E85C12-3B01-25E2-B84B-EBBCA31AFD3B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9680" y="3592948"/>
                <a:ext cx="5400000" cy="32400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sp>
            <p:nvSpPr>
              <p:cNvPr id="20" name="CasetăText 19">
                <a:extLst>
                  <a:ext uri="{FF2B5EF4-FFF2-40B4-BE49-F238E27FC236}">
                    <a16:creationId xmlns:a16="http://schemas.microsoft.com/office/drawing/2014/main" id="{0C801733-804C-4DCA-8840-FECD5409D158}"/>
                  </a:ext>
                </a:extLst>
              </p:cNvPr>
              <p:cNvSpPr txBox="1"/>
              <p:nvPr/>
            </p:nvSpPr>
            <p:spPr>
              <a:xfrm>
                <a:off x="11545318" y="3528326"/>
                <a:ext cx="2479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sz="3200" b="1" dirty="0"/>
                  <a:t>d</a:t>
                </a:r>
                <a:endParaRPr lang="en-US" sz="32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6062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052E114-1B92-4D7C-BE69-DFF3EF2F1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14" y="854270"/>
            <a:ext cx="10593172" cy="5149459"/>
          </a:xfrm>
          <a:prstGeom prst="rect">
            <a:avLst/>
          </a:prstGeom>
        </p:spPr>
      </p:pic>
      <p:sp>
        <p:nvSpPr>
          <p:cNvPr id="4" name="nr.crt.">
            <a:extLst>
              <a:ext uri="{FF2B5EF4-FFF2-40B4-BE49-F238E27FC236}">
                <a16:creationId xmlns:a16="http://schemas.microsoft.com/office/drawing/2014/main" id="{1D720C3B-B7BA-43BF-8184-FF8D079A6809}"/>
              </a:ext>
            </a:extLst>
          </p:cNvPr>
          <p:cNvSpPr txBox="1"/>
          <p:nvPr/>
        </p:nvSpPr>
        <p:spPr>
          <a:xfrm>
            <a:off x="0" y="-25007"/>
            <a:ext cx="40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56230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57530A2-49BD-1D96-B4CA-3FBBA25BE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78" y="325750"/>
            <a:ext cx="4153422" cy="2757872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1F07ACB4-93AB-7DC2-0F77-EEFF093B0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633" y="356637"/>
            <a:ext cx="4315537" cy="2857500"/>
          </a:xfrm>
          <a:prstGeom prst="rect">
            <a:avLst/>
          </a:prstGeom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01E3A91A-0BED-64DB-232A-9C66C5984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39" y="3429000"/>
            <a:ext cx="10697870" cy="3187599"/>
          </a:xfrm>
          <a:prstGeom prst="rect">
            <a:avLst/>
          </a:prstGeom>
        </p:spPr>
      </p:pic>
      <p:sp>
        <p:nvSpPr>
          <p:cNvPr id="10" name="nr.crt.">
            <a:extLst>
              <a:ext uri="{FF2B5EF4-FFF2-40B4-BE49-F238E27FC236}">
                <a16:creationId xmlns:a16="http://schemas.microsoft.com/office/drawing/2014/main" id="{63E7C073-CC0A-3CB2-E58D-9C12CC49D972}"/>
              </a:ext>
            </a:extLst>
          </p:cNvPr>
          <p:cNvSpPr txBox="1"/>
          <p:nvPr/>
        </p:nvSpPr>
        <p:spPr>
          <a:xfrm>
            <a:off x="152400" y="127393"/>
            <a:ext cx="40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7</a:t>
            </a:r>
            <a:endParaRPr lang="ro-RO" sz="3200" b="1" dirty="0"/>
          </a:p>
        </p:txBody>
      </p:sp>
    </p:spTree>
    <p:extLst>
      <p:ext uri="{BB962C8B-B14F-4D97-AF65-F5344CB8AC3E}">
        <p14:creationId xmlns:p14="http://schemas.microsoft.com/office/powerpoint/2010/main" val="1456703821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66</Words>
  <Application>Microsoft Office PowerPoint</Application>
  <PresentationFormat>Ecran lat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Temă Office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Livia Stoica</dc:creator>
  <cp:lastModifiedBy>Zamfir</cp:lastModifiedBy>
  <cp:revision>9</cp:revision>
  <dcterms:created xsi:type="dcterms:W3CDTF">2023-05-03T16:54:10Z</dcterms:created>
  <dcterms:modified xsi:type="dcterms:W3CDTF">2023-05-07T12:16:31Z</dcterms:modified>
</cp:coreProperties>
</file>